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3.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5.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6.xml" ContentType="application/vnd.openxmlformats-officedocument.presentationml.notesSlide+xml"/>
  <Override PartName="/ppt/tags/tag49.xml" ContentType="application/vnd.openxmlformats-officedocument.presentationml.tags+xml"/>
  <Override PartName="/ppt/notesSlides/notesSlide7.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8.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1.xml" ContentType="application/vnd.openxmlformats-officedocument.presentationml.notesSlide+xml"/>
  <Override PartName="/ppt/tags/tag79.xml" ContentType="application/vnd.openxmlformats-officedocument.presentationml.tags+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1" r:id="rId4"/>
    <p:sldMasterId id="2147484053" r:id="rId5"/>
  </p:sldMasterIdLst>
  <p:notesMasterIdLst>
    <p:notesMasterId r:id="rId21"/>
  </p:notesMasterIdLst>
  <p:sldIdLst>
    <p:sldId id="641" r:id="rId6"/>
    <p:sldId id="2147470016" r:id="rId7"/>
    <p:sldId id="2147469993" r:id="rId8"/>
    <p:sldId id="1979" r:id="rId9"/>
    <p:sldId id="2147470122" r:id="rId10"/>
    <p:sldId id="2147376585" r:id="rId11"/>
    <p:sldId id="2147469933" r:id="rId12"/>
    <p:sldId id="2147470128" r:id="rId13"/>
    <p:sldId id="2147376477" r:id="rId14"/>
    <p:sldId id="2147470136" r:id="rId15"/>
    <p:sldId id="2147470146" r:id="rId16"/>
    <p:sldId id="2147376590" r:id="rId17"/>
    <p:sldId id="2931" r:id="rId18"/>
    <p:sldId id="2147376485" r:id="rId19"/>
    <p:sldId id="2147469930" r:id="rId20"/>
  </p:sldIdLst>
  <p:sldSz cx="12192000" cy="6858000"/>
  <p:notesSz cx="6858000" cy="9144000"/>
  <p:defaultText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CBB1FA1D-6688-A5DD-DE30-18445D3F8703}" name="Pouliot Vincent" initials="VP" userId="S::vincent.pouliot@energir.com::84dbbb2f-b447-4518-94bd-ce5f7e3f9c40" providerId="AD"/>
  <p188:author id="{C035F81F-F889-56FE-A532-069055419437}" name="Verpraet Valérie" initials="VV" userId="S::valerie.verpraet@energir.com::cb9018cb-5c80-4e1f-957a-e494b78ccde4" providerId="AD"/>
  <p188:author id="{9F728834-D2AF-4BD9-801E-5A47CBCA6BB2}" name="Dubois Stéphanie" initials="DS" userId="S::stephanie.dubois@energir.com::90fd9d75-ff2b-4397-a72f-f7800104b8d3" providerId="AD"/>
  <p188:author id="{004F0B6F-8910-BB20-EE36-DE3436A29F8D}" name="Delrot Lorène" initials="DL" userId="S::lorene.delrot@energir.com::4a62633f-ac71-4154-a953-c33af2c522f8" providerId="AD"/>
  <p188:author id="{D081C394-B6C7-03B4-D1D0-5E72B049A178}" name="Prévot Blanche" initials="BP" userId="S::blanche.prevot@energir.com::5e110679-62fd-43ed-87a4-9e16401c0177" providerId="AD"/>
  <p188:author id="{EDDF609A-F448-AF01-ED96-9288B1A94DB6}" name="Jette Nicolas" initials="JN" userId="S::nicolas.jette@energir.com::03f34a70-daaa-419a-abba-0e9235b838c8" providerId="AD"/>
  <p188:author id="{1B78BEBF-A66F-C9B1-6D52-7ADF216555DE}" name="Eppner Fanny" initials="EF" userId="S::fanny.eppner@energir.com::b54e1800-f3e8-4539-b978-b9cefaed0c5f" providerId="AD"/>
  <p188:author id="{0C8E19CC-CFF0-A395-1CA0-8F59E0E6A45E}" name="Gobeil Bruno" initials="GB" userId="S::bruno.gobeil@energir.com::015573c6-8e15-42f8-bafe-01c31d4e9259" providerId="AD"/>
  <p188:author id="{51403CF9-A559-7E4E-110A-84A99C5FCCF8}" name="Saadou Maiguizo Nadia" initials="NS" userId="S::nadia.saadoumaiguizo@energir.com::4566964e-2a14-4032-92b2-b25275f37de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bacher Mylène" initials="EM" lastIdx="25" clrIdx="0">
    <p:extLst>
      <p:ext uri="{19B8F6BF-5375-455C-9EA6-DF929625EA0E}">
        <p15:presenceInfo xmlns:p15="http://schemas.microsoft.com/office/powerpoint/2012/main" userId="Ebacher Mylène" providerId="None"/>
      </p:ext>
    </p:extLst>
  </p:cmAuthor>
  <p:cmAuthor id="2" name="Verpraet Valérie" initials="VV" lastIdx="4" clrIdx="1">
    <p:extLst>
      <p:ext uri="{19B8F6BF-5375-455C-9EA6-DF929625EA0E}">
        <p15:presenceInfo xmlns:p15="http://schemas.microsoft.com/office/powerpoint/2012/main" userId="S::valerie.verpraet@energir.com::cb9018cb-5c80-4e1f-957a-e494b78ccd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FDF"/>
    <a:srgbClr val="DAEEF4"/>
    <a:srgbClr val="95D5F5"/>
    <a:srgbClr val="E8EDF1"/>
    <a:srgbClr val="00A376"/>
    <a:srgbClr val="7BA6DE"/>
    <a:srgbClr val="0047BB"/>
    <a:srgbClr val="002855"/>
    <a:srgbClr val="71CC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6B1547-C4B4-4DEE-BCFC-CBCA63BC680E}" v="3" dt="2026-07-15T13:06:36.56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04" autoAdjust="0"/>
  </p:normalViewPr>
  <p:slideViewPr>
    <p:cSldViewPr snapToGrid="0">
      <p:cViewPr>
        <p:scale>
          <a:sx n="67" d="100"/>
          <a:sy n="67" d="100"/>
        </p:scale>
        <p:origin x="548" y="44"/>
      </p:cViewPr>
      <p:guideLst/>
    </p:cSldViewPr>
  </p:slideViewPr>
  <p:notesTextViewPr>
    <p:cViewPr>
      <p:scale>
        <a:sx n="1" d="1"/>
        <a:sy n="1" d="1"/>
      </p:scale>
      <p:origin x="0" y="-26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évot Blanche" userId="5e110679-62fd-43ed-87a4-9e16401c0177" providerId="ADAL" clId="{432E4842-64BB-433D-86BA-E55BFCF3D7DF}"/>
    <pc:docChg chg="undo custSel addSld delSld modSld sldOrd">
      <pc:chgData name="Prévot Blanche" userId="5e110679-62fd-43ed-87a4-9e16401c0177" providerId="ADAL" clId="{432E4842-64BB-433D-86BA-E55BFCF3D7DF}" dt="2026-07-15T13:36:54.333" v="3570" actId="20577"/>
      <pc:docMkLst>
        <pc:docMk/>
      </pc:docMkLst>
      <pc:sldChg chg="addSp delSp modSp mod">
        <pc:chgData name="Prévot Blanche" userId="5e110679-62fd-43ed-87a4-9e16401c0177" providerId="ADAL" clId="{432E4842-64BB-433D-86BA-E55BFCF3D7DF}" dt="2026-06-25T15:42:13.949" v="231" actId="478"/>
        <pc:sldMkLst>
          <pc:docMk/>
          <pc:sldMk cId="3322050364" sldId="641"/>
        </pc:sldMkLst>
      </pc:sldChg>
      <pc:sldChg chg="modSp add mod ord setBg modNotesTx">
        <pc:chgData name="Prévot Blanche" userId="5e110679-62fd-43ed-87a4-9e16401c0177" providerId="ADAL" clId="{432E4842-64BB-433D-86BA-E55BFCF3D7DF}" dt="2026-07-15T13:15:16.536" v="1434" actId="1076"/>
        <pc:sldMkLst>
          <pc:docMk/>
          <pc:sldMk cId="1066634225" sldId="1979"/>
        </pc:sldMkLst>
        <pc:spChg chg="mod">
          <ac:chgData name="Prévot Blanche" userId="5e110679-62fd-43ed-87a4-9e16401c0177" providerId="ADAL" clId="{432E4842-64BB-433D-86BA-E55BFCF3D7DF}" dt="2026-06-25T16:13:34.972" v="429" actId="207"/>
          <ac:spMkLst>
            <pc:docMk/>
            <pc:sldMk cId="1066634225" sldId="1979"/>
            <ac:spMk id="4" creationId="{F1768566-9A2F-C9EC-3B7C-546BFEA706BA}"/>
          </ac:spMkLst>
        </pc:spChg>
        <pc:spChg chg="mod">
          <ac:chgData name="Prévot Blanche" userId="5e110679-62fd-43ed-87a4-9e16401c0177" providerId="ADAL" clId="{432E4842-64BB-433D-86BA-E55BFCF3D7DF}" dt="2026-06-25T16:13:42.153" v="430" actId="20577"/>
          <ac:spMkLst>
            <pc:docMk/>
            <pc:sldMk cId="1066634225" sldId="1979"/>
            <ac:spMk id="34" creationId="{87D132A0-32DF-E06C-4319-BDDFA660454F}"/>
          </ac:spMkLst>
        </pc:spChg>
        <pc:spChg chg="mod">
          <ac:chgData name="Prévot Blanche" userId="5e110679-62fd-43ed-87a4-9e16401c0177" providerId="ADAL" clId="{432E4842-64BB-433D-86BA-E55BFCF3D7DF}" dt="2026-07-15T13:14:47.110" v="1427" actId="113"/>
          <ac:spMkLst>
            <pc:docMk/>
            <pc:sldMk cId="1066634225" sldId="1979"/>
            <ac:spMk id="77" creationId="{1152B50F-7B22-23FE-7258-310BFF7744FA}"/>
          </ac:spMkLst>
        </pc:spChg>
        <pc:spChg chg="mod">
          <ac:chgData name="Prévot Blanche" userId="5e110679-62fd-43ed-87a4-9e16401c0177" providerId="ADAL" clId="{432E4842-64BB-433D-86BA-E55BFCF3D7DF}" dt="2026-07-15T13:15:10.423" v="1432" actId="255"/>
          <ac:spMkLst>
            <pc:docMk/>
            <pc:sldMk cId="1066634225" sldId="1979"/>
            <ac:spMk id="78" creationId="{97470031-1A2B-58C0-F25C-C3453F656210}"/>
          </ac:spMkLst>
        </pc:spChg>
        <pc:spChg chg="mod">
          <ac:chgData name="Prévot Blanche" userId="5e110679-62fd-43ed-87a4-9e16401c0177" providerId="ADAL" clId="{432E4842-64BB-433D-86BA-E55BFCF3D7DF}" dt="2026-07-15T13:15:02.937" v="1431" actId="403"/>
          <ac:spMkLst>
            <pc:docMk/>
            <pc:sldMk cId="1066634225" sldId="1979"/>
            <ac:spMk id="91" creationId="{88BCA027-AE09-A69C-0382-A3FA6D19520A}"/>
          </ac:spMkLst>
        </pc:spChg>
        <pc:grpChg chg="mod">
          <ac:chgData name="Prévot Blanche" userId="5e110679-62fd-43ed-87a4-9e16401c0177" providerId="ADAL" clId="{432E4842-64BB-433D-86BA-E55BFCF3D7DF}" dt="2026-07-15T13:15:16.536" v="1434" actId="1076"/>
          <ac:grpSpMkLst>
            <pc:docMk/>
            <pc:sldMk cId="1066634225" sldId="1979"/>
            <ac:grpSpMk id="79" creationId="{28A349ED-8D3C-7838-2CBD-8A8872D793D5}"/>
          </ac:grpSpMkLst>
        </pc:grpChg>
      </pc:sldChg>
      <pc:sldChg chg="addSp modSp add mod modNotesTx">
        <pc:chgData name="Prévot Blanche" userId="5e110679-62fd-43ed-87a4-9e16401c0177" providerId="ADAL" clId="{432E4842-64BB-433D-86BA-E55BFCF3D7DF}" dt="2026-07-15T13:36:54.333" v="3570" actId="20577"/>
        <pc:sldMkLst>
          <pc:docMk/>
          <pc:sldMk cId="190814556" sldId="2931"/>
        </pc:sldMkLst>
        <pc:spChg chg="mod">
          <ac:chgData name="Prévot Blanche" userId="5e110679-62fd-43ed-87a4-9e16401c0177" providerId="ADAL" clId="{432E4842-64BB-433D-86BA-E55BFCF3D7DF}" dt="2026-07-15T13:34:38.588" v="3061" actId="20577"/>
          <ac:spMkLst>
            <pc:docMk/>
            <pc:sldMk cId="190814556" sldId="2931"/>
            <ac:spMk id="5" creationId="{82DD4836-6184-1515-D431-FE86671F6CF2}"/>
          </ac:spMkLst>
        </pc:spChg>
        <pc:spChg chg="add mod">
          <ac:chgData name="Prévot Blanche" userId="5e110679-62fd-43ed-87a4-9e16401c0177" providerId="ADAL" clId="{432E4842-64BB-433D-86BA-E55BFCF3D7DF}" dt="2026-07-15T13:35:12.084" v="3071" actId="1076"/>
          <ac:spMkLst>
            <pc:docMk/>
            <pc:sldMk cId="190814556" sldId="2931"/>
            <ac:spMk id="8" creationId="{14E0E8EA-FD70-7119-AAF9-E7834EBE0A62}"/>
          </ac:spMkLst>
        </pc:spChg>
      </pc:sldChg>
      <pc:sldChg chg="modSp add mod">
        <pc:chgData name="Prévot Blanche" userId="5e110679-62fd-43ed-87a4-9e16401c0177" providerId="ADAL" clId="{432E4842-64BB-433D-86BA-E55BFCF3D7DF}" dt="2026-07-15T13:06:36.646" v="667" actId="27636"/>
        <pc:sldMkLst>
          <pc:docMk/>
          <pc:sldMk cId="4207055410" sldId="2147376485"/>
        </pc:sldMkLst>
        <pc:spChg chg="mod">
          <ac:chgData name="Prévot Blanche" userId="5e110679-62fd-43ed-87a4-9e16401c0177" providerId="ADAL" clId="{432E4842-64BB-433D-86BA-E55BFCF3D7DF}" dt="2026-07-15T13:06:36.646" v="667" actId="27636"/>
          <ac:spMkLst>
            <pc:docMk/>
            <pc:sldMk cId="4207055410" sldId="2147376485"/>
            <ac:spMk id="3" creationId="{8967F913-88E1-E67D-2608-7C7A828AF0D4}"/>
          </ac:spMkLst>
        </pc:spChg>
      </pc:sldChg>
      <pc:sldChg chg="modNotesTx">
        <pc:chgData name="Prévot Blanche" userId="5e110679-62fd-43ed-87a4-9e16401c0177" providerId="ADAL" clId="{432E4842-64BB-433D-86BA-E55BFCF3D7DF}" dt="2026-07-15T13:16:51.590" v="1598" actId="20577"/>
        <pc:sldMkLst>
          <pc:docMk/>
          <pc:sldMk cId="3154572043" sldId="2147376585"/>
        </pc:sldMkLst>
      </pc:sldChg>
      <pc:sldChg chg="modSp mod modNotesTx">
        <pc:chgData name="Prévot Blanche" userId="5e110679-62fd-43ed-87a4-9e16401c0177" providerId="ADAL" clId="{432E4842-64BB-433D-86BA-E55BFCF3D7DF}" dt="2026-07-15T13:23:21.830" v="2655" actId="20577"/>
        <pc:sldMkLst>
          <pc:docMk/>
          <pc:sldMk cId="3926383463" sldId="2147469933"/>
        </pc:sldMkLst>
        <pc:spChg chg="mod">
          <ac:chgData name="Prévot Blanche" userId="5e110679-62fd-43ed-87a4-9e16401c0177" providerId="ADAL" clId="{432E4842-64BB-433D-86BA-E55BFCF3D7DF}" dt="2026-07-15T13:17:16.264" v="1601" actId="20577"/>
          <ac:spMkLst>
            <pc:docMk/>
            <pc:sldMk cId="3926383463" sldId="2147469933"/>
            <ac:spMk id="5" creationId="{CE2AA8BE-D7E7-992D-28F1-F0D02DBB8611}"/>
          </ac:spMkLst>
        </pc:spChg>
        <pc:spChg chg="mod">
          <ac:chgData name="Prévot Blanche" userId="5e110679-62fd-43ed-87a4-9e16401c0177" providerId="ADAL" clId="{432E4842-64BB-433D-86BA-E55BFCF3D7DF}" dt="2026-07-15T13:17:37.614" v="1618" actId="20577"/>
          <ac:spMkLst>
            <pc:docMk/>
            <pc:sldMk cId="3926383463" sldId="2147469933"/>
            <ac:spMk id="6" creationId="{A7CE81E5-0FDA-C152-40F2-26653C6C46E5}"/>
          </ac:spMkLst>
        </pc:spChg>
        <pc:spChg chg="mod">
          <ac:chgData name="Prévot Blanche" userId="5e110679-62fd-43ed-87a4-9e16401c0177" providerId="ADAL" clId="{432E4842-64BB-433D-86BA-E55BFCF3D7DF}" dt="2026-07-15T13:17:52.480" v="1638" actId="20577"/>
          <ac:spMkLst>
            <pc:docMk/>
            <pc:sldMk cId="3926383463" sldId="2147469933"/>
            <ac:spMk id="7" creationId="{CD5CDE8E-6557-D1CB-1B24-095BA22CB1F7}"/>
          </ac:spMkLst>
        </pc:spChg>
        <pc:spChg chg="mod">
          <ac:chgData name="Prévot Blanche" userId="5e110679-62fd-43ed-87a4-9e16401c0177" providerId="ADAL" clId="{432E4842-64BB-433D-86BA-E55BFCF3D7DF}" dt="2026-07-15T13:17:47.001" v="1635" actId="20577"/>
          <ac:spMkLst>
            <pc:docMk/>
            <pc:sldMk cId="3926383463" sldId="2147469933"/>
            <ac:spMk id="12" creationId="{CEED0496-D785-9CFF-0A95-3E917A7517E1}"/>
          </ac:spMkLst>
        </pc:spChg>
      </pc:sldChg>
      <pc:sldChg chg="modSp add mod ord modNotesTx">
        <pc:chgData name="Prévot Blanche" userId="5e110679-62fd-43ed-87a4-9e16401c0177" providerId="ADAL" clId="{432E4842-64BB-433D-86BA-E55BFCF3D7DF}" dt="2026-07-15T13:12:18.716" v="1173" actId="20577"/>
        <pc:sldMkLst>
          <pc:docMk/>
          <pc:sldMk cId="965918949" sldId="2147469993"/>
        </pc:sldMkLst>
        <pc:spChg chg="mod">
          <ac:chgData name="Prévot Blanche" userId="5e110679-62fd-43ed-87a4-9e16401c0177" providerId="ADAL" clId="{432E4842-64BB-433D-86BA-E55BFCF3D7DF}" dt="2026-06-25T15:44:03.604" v="245" actId="20577"/>
          <ac:spMkLst>
            <pc:docMk/>
            <pc:sldMk cId="965918949" sldId="2147469993"/>
            <ac:spMk id="7" creationId="{EAC6E66A-88DA-BC5E-1235-F63ED6085A80}"/>
          </ac:spMkLst>
        </pc:spChg>
      </pc:sldChg>
      <pc:sldChg chg="addSp delSp modSp add mod modClrScheme chgLayout modNotesTx">
        <pc:chgData name="Prévot Blanche" userId="5e110679-62fd-43ed-87a4-9e16401c0177" providerId="ADAL" clId="{432E4842-64BB-433D-86BA-E55BFCF3D7DF}" dt="2026-07-15T13:10:06.462" v="750" actId="20577"/>
        <pc:sldMkLst>
          <pc:docMk/>
          <pc:sldMk cId="2142852887" sldId="2147470016"/>
        </pc:sldMkLst>
        <pc:spChg chg="mod ord">
          <ac:chgData name="Prévot Blanche" userId="5e110679-62fd-43ed-87a4-9e16401c0177" providerId="ADAL" clId="{432E4842-64BB-433D-86BA-E55BFCF3D7DF}" dt="2026-07-13T17:09:23.657" v="652" actId="700"/>
          <ac:spMkLst>
            <pc:docMk/>
            <pc:sldMk cId="2142852887" sldId="2147470016"/>
            <ac:spMk id="2" creationId="{3C5073B9-7741-5A40-6413-A4AC062324FC}"/>
          </ac:spMkLst>
        </pc:spChg>
        <pc:spChg chg="mod ord">
          <ac:chgData name="Prévot Blanche" userId="5e110679-62fd-43ed-87a4-9e16401c0177" providerId="ADAL" clId="{432E4842-64BB-433D-86BA-E55BFCF3D7DF}" dt="2026-07-13T17:09:23.657" v="652" actId="700"/>
          <ac:spMkLst>
            <pc:docMk/>
            <pc:sldMk cId="2142852887" sldId="2147470016"/>
            <ac:spMk id="4" creationId="{5AC97163-8F31-6429-39C4-84ABFBD3EECE}"/>
          </ac:spMkLst>
        </pc:spChg>
        <pc:spChg chg="mod ord">
          <ac:chgData name="Prévot Blanche" userId="5e110679-62fd-43ed-87a4-9e16401c0177" providerId="ADAL" clId="{432E4842-64BB-433D-86BA-E55BFCF3D7DF}" dt="2026-07-13T17:09:56.073" v="657" actId="14100"/>
          <ac:spMkLst>
            <pc:docMk/>
            <pc:sldMk cId="2142852887" sldId="2147470016"/>
            <ac:spMk id="5" creationId="{EFC257DD-35B4-028E-41BC-B3EB5A5B0EE3}"/>
          </ac:spMkLst>
        </pc:spChg>
        <pc:spChg chg="add mod ord">
          <ac:chgData name="Prévot Blanche" userId="5e110679-62fd-43ed-87a4-9e16401c0177" providerId="ADAL" clId="{432E4842-64BB-433D-86BA-E55BFCF3D7DF}" dt="2026-07-13T17:09:23.657" v="652" actId="700"/>
          <ac:spMkLst>
            <pc:docMk/>
            <pc:sldMk cId="2142852887" sldId="2147470016"/>
            <ac:spMk id="6" creationId="{9F491BDE-D526-D86A-2ABE-50F4DCFC1D83}"/>
          </ac:spMkLst>
        </pc:spChg>
        <pc:spChg chg="add mod ord">
          <ac:chgData name="Prévot Blanche" userId="5e110679-62fd-43ed-87a4-9e16401c0177" providerId="ADAL" clId="{432E4842-64BB-433D-86BA-E55BFCF3D7DF}" dt="2026-07-13T17:09:23.657" v="652" actId="700"/>
          <ac:spMkLst>
            <pc:docMk/>
            <pc:sldMk cId="2142852887" sldId="2147470016"/>
            <ac:spMk id="9" creationId="{3884FD61-758D-FA8E-9EC9-0EF73E535232}"/>
          </ac:spMkLst>
        </pc:spChg>
        <pc:spChg chg="mod">
          <ac:chgData name="Prévot Blanche" userId="5e110679-62fd-43ed-87a4-9e16401c0177" providerId="ADAL" clId="{432E4842-64BB-433D-86BA-E55BFCF3D7DF}" dt="2026-07-13T17:10:02.517" v="658" actId="14100"/>
          <ac:spMkLst>
            <pc:docMk/>
            <pc:sldMk cId="2142852887" sldId="2147470016"/>
            <ac:spMk id="12" creationId="{BA936321-8CDB-908F-D231-0DBD0DBEE271}"/>
          </ac:spMkLst>
        </pc:spChg>
      </pc:sldChg>
      <pc:sldChg chg="modNotesTx">
        <pc:chgData name="Prévot Blanche" userId="5e110679-62fd-43ed-87a4-9e16401c0177" providerId="ADAL" clId="{432E4842-64BB-433D-86BA-E55BFCF3D7DF}" dt="2026-07-15T13:15:54.943" v="1488" actId="20577"/>
        <pc:sldMkLst>
          <pc:docMk/>
          <pc:sldMk cId="279737752" sldId="2147470122"/>
        </pc:sldMkLst>
      </pc:sldChg>
      <pc:sldChg chg="modSp mod modNotesTx">
        <pc:chgData name="Prévot Blanche" userId="5e110679-62fd-43ed-87a4-9e16401c0177" providerId="ADAL" clId="{432E4842-64BB-433D-86BA-E55BFCF3D7DF}" dt="2026-07-15T13:31:19.290" v="2827" actId="20577"/>
        <pc:sldMkLst>
          <pc:docMk/>
          <pc:sldMk cId="2488984922" sldId="2147470128"/>
        </pc:sldMkLst>
        <pc:spChg chg="mod">
          <ac:chgData name="Prévot Blanche" userId="5e110679-62fd-43ed-87a4-9e16401c0177" providerId="ADAL" clId="{432E4842-64BB-433D-86BA-E55BFCF3D7DF}" dt="2026-07-15T13:30:43.106" v="2657" actId="20577"/>
          <ac:spMkLst>
            <pc:docMk/>
            <pc:sldMk cId="2488984922" sldId="2147470128"/>
            <ac:spMk id="10" creationId="{3C4D0D34-3168-ED56-69FF-F73DBFF07BBE}"/>
          </ac:spMkLst>
        </pc:spChg>
      </pc:sldChg>
      <pc:sldChg chg="modSp del mod">
        <pc:chgData name="Prévot Blanche" userId="5e110679-62fd-43ed-87a4-9e16401c0177" providerId="ADAL" clId="{432E4842-64BB-433D-86BA-E55BFCF3D7DF}" dt="2026-07-15T13:33:16.979" v="2929" actId="47"/>
        <pc:sldMkLst>
          <pc:docMk/>
          <pc:sldMk cId="406587853" sldId="2147470131"/>
        </pc:sldMkLst>
      </pc:sldChg>
      <pc:sldChg chg="modSp del mod">
        <pc:chgData name="Prévot Blanche" userId="5e110679-62fd-43ed-87a4-9e16401c0177" providerId="ADAL" clId="{432E4842-64BB-433D-86BA-E55BFCF3D7DF}" dt="2026-07-15T13:31:36.110" v="2828" actId="47"/>
        <pc:sldMkLst>
          <pc:docMk/>
          <pc:sldMk cId="630588575" sldId="2147470135"/>
        </pc:sldMkLst>
      </pc:sldChg>
      <pc:sldChg chg="addSp delSp modSp mod">
        <pc:chgData name="Prévot Blanche" userId="5e110679-62fd-43ed-87a4-9e16401c0177" providerId="ADAL" clId="{432E4842-64BB-433D-86BA-E55BFCF3D7DF}" dt="2026-07-15T13:32:17.125" v="2908" actId="20577"/>
        <pc:sldMkLst>
          <pc:docMk/>
          <pc:sldMk cId="4236249960" sldId="2147470136"/>
        </pc:sldMkLst>
        <pc:spChg chg="mod">
          <ac:chgData name="Prévot Blanche" userId="5e110679-62fd-43ed-87a4-9e16401c0177" providerId="ADAL" clId="{432E4842-64BB-433D-86BA-E55BFCF3D7DF}" dt="2026-06-25T15:49:09.335" v="403" actId="20577"/>
          <ac:spMkLst>
            <pc:docMk/>
            <pc:sldMk cId="4236249960" sldId="2147470136"/>
            <ac:spMk id="4" creationId="{9283E452-CEDE-803B-0811-E3C4A5D271EC}"/>
          </ac:spMkLst>
        </pc:spChg>
        <pc:spChg chg="mod">
          <ac:chgData name="Prévot Blanche" userId="5e110679-62fd-43ed-87a4-9e16401c0177" providerId="ADAL" clId="{432E4842-64BB-433D-86BA-E55BFCF3D7DF}" dt="2026-06-25T15:49:13.364" v="404" actId="1076"/>
          <ac:spMkLst>
            <pc:docMk/>
            <pc:sldMk cId="4236249960" sldId="2147470136"/>
            <ac:spMk id="17" creationId="{52ACE9B4-F41C-6C19-EF0C-969FA8DBB7E4}"/>
          </ac:spMkLst>
        </pc:spChg>
        <pc:spChg chg="add del mod">
          <ac:chgData name="Prévot Blanche" userId="5e110679-62fd-43ed-87a4-9e16401c0177" providerId="ADAL" clId="{432E4842-64BB-433D-86BA-E55BFCF3D7DF}" dt="2026-06-25T15:47:04.611" v="280" actId="207"/>
          <ac:spMkLst>
            <pc:docMk/>
            <pc:sldMk cId="4236249960" sldId="2147470136"/>
            <ac:spMk id="18" creationId="{EC873F06-7A27-881C-6AF0-CA56FE4336AF}"/>
          </ac:spMkLst>
        </pc:spChg>
        <pc:spChg chg="mod">
          <ac:chgData name="Prévot Blanche" userId="5e110679-62fd-43ed-87a4-9e16401c0177" providerId="ADAL" clId="{432E4842-64BB-433D-86BA-E55BFCF3D7DF}" dt="2026-07-15T13:32:03.772" v="2864" actId="20577"/>
          <ac:spMkLst>
            <pc:docMk/>
            <pc:sldMk cId="4236249960" sldId="2147470136"/>
            <ac:spMk id="20" creationId="{632A4D93-3130-3507-7197-D932C270DCA1}"/>
          </ac:spMkLst>
        </pc:spChg>
        <pc:spChg chg="mod">
          <ac:chgData name="Prévot Blanche" userId="5e110679-62fd-43ed-87a4-9e16401c0177" providerId="ADAL" clId="{432E4842-64BB-433D-86BA-E55BFCF3D7DF}" dt="2026-07-15T13:32:17.125" v="2908" actId="20577"/>
          <ac:spMkLst>
            <pc:docMk/>
            <pc:sldMk cId="4236249960" sldId="2147470136"/>
            <ac:spMk id="21" creationId="{D95847CD-AA42-F139-ACC8-DDBDD80DABC1}"/>
          </ac:spMkLst>
        </pc:spChg>
        <pc:spChg chg="mod">
          <ac:chgData name="Prévot Blanche" userId="5e110679-62fd-43ed-87a4-9e16401c0177" providerId="ADAL" clId="{432E4842-64BB-433D-86BA-E55BFCF3D7DF}" dt="2026-06-25T15:47:07.808" v="281" actId="207"/>
          <ac:spMkLst>
            <pc:docMk/>
            <pc:sldMk cId="4236249960" sldId="2147470136"/>
            <ac:spMk id="22" creationId="{00CF6F83-CBC2-7B99-6F94-0685C2682816}"/>
          </ac:spMkLst>
        </pc:spChg>
        <pc:spChg chg="mod">
          <ac:chgData name="Prévot Blanche" userId="5e110679-62fd-43ed-87a4-9e16401c0177" providerId="ADAL" clId="{432E4842-64BB-433D-86BA-E55BFCF3D7DF}" dt="2026-06-25T15:47:09.397" v="282" actId="207"/>
          <ac:spMkLst>
            <pc:docMk/>
            <pc:sldMk cId="4236249960" sldId="2147470136"/>
            <ac:spMk id="23" creationId="{AE7DE6D6-796B-F34A-224F-75B9D6602A50}"/>
          </ac:spMkLst>
        </pc:spChg>
        <pc:spChg chg="add del mod">
          <ac:chgData name="Prévot Blanche" userId="5e110679-62fd-43ed-87a4-9e16401c0177" providerId="ADAL" clId="{432E4842-64BB-433D-86BA-E55BFCF3D7DF}" dt="2026-06-25T15:47:11.317" v="283" actId="207"/>
          <ac:spMkLst>
            <pc:docMk/>
            <pc:sldMk cId="4236249960" sldId="2147470136"/>
            <ac:spMk id="24" creationId="{B9E3D573-A672-A66B-C398-CE85070FEAAD}"/>
          </ac:spMkLst>
        </pc:spChg>
      </pc:sldChg>
      <pc:sldChg chg="del">
        <pc:chgData name="Prévot Blanche" userId="5e110679-62fd-43ed-87a4-9e16401c0177" providerId="ADAL" clId="{432E4842-64BB-433D-86BA-E55BFCF3D7DF}" dt="2026-07-15T13:06:38.392" v="668" actId="47"/>
        <pc:sldMkLst>
          <pc:docMk/>
          <pc:sldMk cId="2912535422" sldId="2147470143"/>
        </pc:sldMkLst>
      </pc:sldChg>
      <pc:sldChg chg="modSp mod ord modNotesTx">
        <pc:chgData name="Prévot Blanche" userId="5e110679-62fd-43ed-87a4-9e16401c0177" providerId="ADAL" clId="{432E4842-64BB-433D-86BA-E55BFCF3D7DF}" dt="2026-07-15T13:34:25.361" v="3048" actId="20577"/>
        <pc:sldMkLst>
          <pc:docMk/>
          <pc:sldMk cId="2400230218" sldId="2147470146"/>
        </pc:sldMkLst>
        <pc:spChg chg="mod">
          <ac:chgData name="Prévot Blanche" userId="5e110679-62fd-43ed-87a4-9e16401c0177" providerId="ADAL" clId="{432E4842-64BB-433D-86BA-E55BFCF3D7DF}" dt="2026-07-13T18:48:40.072" v="663" actId="1076"/>
          <ac:spMkLst>
            <pc:docMk/>
            <pc:sldMk cId="2400230218" sldId="2147470146"/>
            <ac:spMk id="6" creationId="{1E0E79F2-5B96-752F-B453-C078771C7CCD}"/>
          </ac:spMkLst>
        </pc:spChg>
        <pc:spChg chg="mod">
          <ac:chgData name="Prévot Blanche" userId="5e110679-62fd-43ed-87a4-9e16401c0177" providerId="ADAL" clId="{432E4842-64BB-433D-86BA-E55BFCF3D7DF}" dt="2026-07-13T18:48:36.513" v="662" actId="1076"/>
          <ac:spMkLst>
            <pc:docMk/>
            <pc:sldMk cId="2400230218" sldId="2147470146"/>
            <ac:spMk id="19" creationId="{CF7A7FB1-04C0-4EE5-F431-ED75D13C0B8A}"/>
          </ac:spMkLst>
        </pc:spChg>
        <pc:spChg chg="mod">
          <ac:chgData name="Prévot Blanche" userId="5e110679-62fd-43ed-87a4-9e16401c0177" providerId="ADAL" clId="{432E4842-64BB-433D-86BA-E55BFCF3D7DF}" dt="2026-07-15T13:33:57.103" v="2934" actId="1076"/>
          <ac:spMkLst>
            <pc:docMk/>
            <pc:sldMk cId="2400230218" sldId="2147470146"/>
            <ac:spMk id="26" creationId="{BA8E87B0-9DEF-A256-67E8-ACEA31FEEB72}"/>
          </ac:spMkLst>
        </pc:spChg>
      </pc:sldChg>
      <pc:sldChg chg="modSp add del mod">
        <pc:chgData name="Prévot Blanche" userId="5e110679-62fd-43ed-87a4-9e16401c0177" providerId="ADAL" clId="{432E4842-64BB-433D-86BA-E55BFCF3D7DF}" dt="2026-07-15T13:33:20.560" v="2930" actId="47"/>
        <pc:sldMkLst>
          <pc:docMk/>
          <pc:sldMk cId="2645807861" sldId="2147470147"/>
        </pc:sldMkLst>
        <pc:spChg chg="mod">
          <ac:chgData name="Prévot Blanche" userId="5e110679-62fd-43ed-87a4-9e16401c0177" providerId="ADAL" clId="{432E4842-64BB-433D-86BA-E55BFCF3D7DF}" dt="2026-07-15T13:32:43.976" v="2928" actId="20577"/>
          <ac:spMkLst>
            <pc:docMk/>
            <pc:sldMk cId="2645807861" sldId="2147470147"/>
            <ac:spMk id="4" creationId="{96270AAA-A85C-B168-6E25-B0396A34C6A1}"/>
          </ac:spMkLst>
        </pc:spChg>
      </pc:sldChg>
      <pc:sldChg chg="modSp add del mod">
        <pc:chgData name="Prévot Blanche" userId="5e110679-62fd-43ed-87a4-9e16401c0177" providerId="ADAL" clId="{432E4842-64BB-433D-86BA-E55BFCF3D7DF}" dt="2026-07-15T13:33:27.435" v="2931" actId="47"/>
        <pc:sldMkLst>
          <pc:docMk/>
          <pc:sldMk cId="1542428368" sldId="2147470148"/>
        </pc:sldMkLst>
      </pc:sldChg>
      <pc:sldChg chg="modSp add del mod">
        <pc:chgData name="Prévot Blanche" userId="5e110679-62fd-43ed-87a4-9e16401c0177" providerId="ADAL" clId="{432E4842-64BB-433D-86BA-E55BFCF3D7DF}" dt="2026-07-15T13:34:28.665" v="3049" actId="47"/>
        <pc:sldMkLst>
          <pc:docMk/>
          <pc:sldMk cId="200564925" sldId="2147470149"/>
        </pc:sldMkLst>
        <pc:spChg chg="mod">
          <ac:chgData name="Prévot Blanche" userId="5e110679-62fd-43ed-87a4-9e16401c0177" providerId="ADAL" clId="{432E4842-64BB-433D-86BA-E55BFCF3D7DF}" dt="2026-07-15T13:06:58.919" v="678" actId="20577"/>
          <ac:spMkLst>
            <pc:docMk/>
            <pc:sldMk cId="200564925" sldId="2147470149"/>
            <ac:spMk id="4" creationId="{4CAA55E0-AC6F-0B3A-9AE3-CD60C23502E6}"/>
          </ac:spMkLst>
        </pc:spChg>
      </pc:sldChg>
      <pc:sldMasterChg chg="delSldLayout">
        <pc:chgData name="Prévot Blanche" userId="5e110679-62fd-43ed-87a4-9e16401c0177" providerId="ADAL" clId="{432E4842-64BB-433D-86BA-E55BFCF3D7DF}" dt="2026-06-25T15:51:25.371" v="427" actId="47"/>
        <pc:sldMasterMkLst>
          <pc:docMk/>
          <pc:sldMasterMk cId="1105652652" sldId="2147483961"/>
        </pc:sldMasterMkLst>
      </pc:sldMasterChg>
      <pc:sldMasterChg chg="delSldLayout">
        <pc:chgData name="Prévot Blanche" userId="5e110679-62fd-43ed-87a4-9e16401c0177" providerId="ADAL" clId="{432E4842-64BB-433D-86BA-E55BFCF3D7DF}" dt="2026-07-15T13:34:28.665" v="3049" actId="47"/>
        <pc:sldMasterMkLst>
          <pc:docMk/>
          <pc:sldMasterMk cId="1426544856" sldId="2147484053"/>
        </pc:sldMasterMkLst>
        <pc:sldLayoutChg chg="del">
          <pc:chgData name="Prévot Blanche" userId="5e110679-62fd-43ed-87a4-9e16401c0177" providerId="ADAL" clId="{432E4842-64BB-433D-86BA-E55BFCF3D7DF}" dt="2026-07-15T13:34:28.665" v="3049" actId="47"/>
          <pc:sldLayoutMkLst>
            <pc:docMk/>
            <pc:sldMasterMk cId="1426544856" sldId="2147484053"/>
            <pc:sldLayoutMk cId="3412255233" sldId="214748414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AD2840-3EA5-4B5B-A3B4-E9D666E10719}" type="datetimeFigureOut">
              <a:rPr lang="fr-CA" smtClean="0"/>
              <a:t>2026-07-15</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4F4023-D486-4E37-A07A-8198B05A8580}" type="slidenum">
              <a:rPr lang="fr-CA" smtClean="0"/>
              <a:t>‹N°›</a:t>
            </a:fld>
            <a:endParaRPr lang="fr-CA"/>
          </a:p>
        </p:txBody>
      </p:sp>
    </p:spTree>
    <p:extLst>
      <p:ext uri="{BB962C8B-B14F-4D97-AF65-F5344CB8AC3E}">
        <p14:creationId xmlns:p14="http://schemas.microsoft.com/office/powerpoint/2010/main" val="2376829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www.spiraxsarco.com/global/fr-CA" TargetMode="External"/><Relationship Id="rId3" Type="http://schemas.openxmlformats.org/officeDocument/2006/relationships/hyperlink" Target="https://www.bestobell.com/front/home" TargetMode="External"/><Relationship Id="rId7" Type="http://schemas.openxmlformats.org/officeDocument/2006/relationships/hyperlink" Target="https://prestonphipps.com/fr/home-francais/"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everestautomation.com/" TargetMode="External"/><Relationship Id="rId5" Type="http://schemas.openxmlformats.org/officeDocument/2006/relationships/hyperlink" Target="https://convalquebec.com/fr/qc/" TargetMode="External"/><Relationship Id="rId4" Type="http://schemas.openxmlformats.org/officeDocument/2006/relationships/hyperlink" Target="https://www.laurentide.com/fr-ca/" TargetMode="External"/><Relationship Id="rId9" Type="http://schemas.openxmlformats.org/officeDocument/2006/relationships/hyperlink" Target="https://vaptec.ca/fr/"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9E8FE-31C8-D023-A7D2-26D842B6380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A10C779-B790-07C0-03E8-FAF7DF9B04E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9AB27BB-8F90-CBA8-5B9F-17ED98CB0585}"/>
              </a:ext>
            </a:extLst>
          </p:cNvPr>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fr-CA" dirty="0"/>
              <a:t>Diapositive de présentation d’</a:t>
            </a:r>
            <a:r>
              <a:rPr lang="fr-CA" dirty="0" err="1"/>
              <a:t>Énergir</a:t>
            </a:r>
            <a:r>
              <a:rPr lang="fr-CA" dirty="0"/>
              <a:t>. Peut être simplifiée au besoin</a:t>
            </a:r>
          </a:p>
          <a:p>
            <a:endParaRPr lang="fr-CA" dirty="0"/>
          </a:p>
        </p:txBody>
      </p:sp>
      <p:sp>
        <p:nvSpPr>
          <p:cNvPr id="4" name="Espace réservé du numéro de diapositive 3">
            <a:extLst>
              <a:ext uri="{FF2B5EF4-FFF2-40B4-BE49-F238E27FC236}">
                <a16:creationId xmlns:a16="http://schemas.microsoft.com/office/drawing/2014/main" id="{5C2D9BDF-B0B5-9C2D-3D8A-AD5764DB8904}"/>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31408C65-9394-CD41-8BA4-A74C38C669C8}" type="slidenum">
              <a:rPr kumimoji="0" lang="fr-CA" sz="1200" b="0" i="0" u="none" strike="noStrike" kern="1200" cap="none" spc="0" normalizeH="0" baseline="0" noProof="0" smtClean="0">
                <a:ln>
                  <a:noFill/>
                </a:ln>
                <a:solidFill>
                  <a:srgbClr val="002855"/>
                </a:solidFill>
                <a:effectLst/>
                <a:uLnTx/>
                <a:uFillTx/>
                <a:latin typeface="Arial" panose="020B060402020202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a:t>
            </a:fld>
            <a:endParaRPr kumimoji="0" lang="fr-CA" sz="1200" b="0" i="0" u="none" strike="noStrike" kern="1200" cap="none" spc="0" normalizeH="0" baseline="0" noProof="0">
              <a:ln>
                <a:noFill/>
              </a:ln>
              <a:solidFill>
                <a:srgbClr val="002855"/>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8392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1408C65-9394-CD41-8BA4-A74C38C669C8}" type="slidenum">
              <a:rPr lang="fr-CA" smtClean="0"/>
              <a:t>12</a:t>
            </a:fld>
            <a:endParaRPr lang="fr-CA"/>
          </a:p>
        </p:txBody>
      </p:sp>
    </p:spTree>
    <p:extLst>
      <p:ext uri="{BB962C8B-B14F-4D97-AF65-F5344CB8AC3E}">
        <p14:creationId xmlns:p14="http://schemas.microsoft.com/office/powerpoint/2010/main" val="1239069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J’ai ajouté une diapositive sur un autre programme de subvention qui peut être intéressant pour les clients avec un réseau de vapeur / eau chaude : optimisation des chaufferies. Ce programme subventionne la </a:t>
            </a:r>
            <a:r>
              <a:rPr lang="fr-CA" dirty="0" err="1"/>
              <a:t>micromodulation</a:t>
            </a:r>
            <a:r>
              <a:rPr lang="fr-CA" dirty="0"/>
              <a:t>, sonde O2, l’installation d’économiseur et d’isolation thermique. Pour plus de détail, voir le site web, et le formulaire de conditions et d’inscription.</a:t>
            </a:r>
          </a:p>
          <a:p>
            <a:r>
              <a:rPr lang="fr-CA" dirty="0"/>
              <a:t>Les subventions sont disponibles sur la </a:t>
            </a:r>
            <a:r>
              <a:rPr lang="fr-CA"/>
              <a:t>diapositive suivante</a:t>
            </a:r>
            <a:endParaRPr lang="fr-CA" dirty="0"/>
          </a:p>
        </p:txBody>
      </p:sp>
      <p:sp>
        <p:nvSpPr>
          <p:cNvPr id="4" name="Espace réservé du numéro de diapositive 3"/>
          <p:cNvSpPr>
            <a:spLocks noGrp="1"/>
          </p:cNvSpPr>
          <p:nvPr>
            <p:ph type="sldNum" sz="quarter" idx="5"/>
          </p:nvPr>
        </p:nvSpPr>
        <p:spPr/>
        <p:txBody>
          <a:bodyPr/>
          <a:lstStyle/>
          <a:p>
            <a:fld id="{BE4F4023-D486-4E37-A07A-8198B05A8580}" type="slidenum">
              <a:rPr lang="fr-CA" smtClean="0"/>
              <a:t>13</a:t>
            </a:fld>
            <a:endParaRPr lang="fr-CA"/>
          </a:p>
        </p:txBody>
      </p:sp>
    </p:spTree>
    <p:extLst>
      <p:ext uri="{BB962C8B-B14F-4D97-AF65-F5344CB8AC3E}">
        <p14:creationId xmlns:p14="http://schemas.microsoft.com/office/powerpoint/2010/main" val="2333923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E4F4023-D486-4E37-A07A-8198B05A8580}" type="slidenum">
              <a:rPr lang="fr-CA" smtClean="0"/>
              <a:t>14</a:t>
            </a:fld>
            <a:endParaRPr lang="fr-CA"/>
          </a:p>
        </p:txBody>
      </p:sp>
    </p:spTree>
    <p:extLst>
      <p:ext uri="{BB962C8B-B14F-4D97-AF65-F5344CB8AC3E}">
        <p14:creationId xmlns:p14="http://schemas.microsoft.com/office/powerpoint/2010/main" val="2920576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Stratégie de décarbonation d’</a:t>
            </a:r>
            <a:r>
              <a:rPr lang="fr-CA" dirty="0" err="1"/>
              <a:t>Énergir</a:t>
            </a:r>
            <a:r>
              <a:rPr lang="fr-CA" dirty="0"/>
              <a:t> avec 4 piliers : l’efficacité énergétique, complémentarité entre réseaux gaziers et électrique (notamment avec notre offre biénergie), le gaz naturel renouvelable et d’autres vecteurs de croissance (éoliens, géothermie par exemple)</a:t>
            </a:r>
          </a:p>
          <a:p>
            <a:r>
              <a:rPr lang="fr-CA" dirty="0"/>
              <a:t>Cette diapositive fait bien le lien avec les programmes d’efficacité énergétique présentés à la diapositive suivante</a:t>
            </a:r>
          </a:p>
        </p:txBody>
      </p:sp>
      <p:sp>
        <p:nvSpPr>
          <p:cNvPr id="4" name="Espace réservé du numéro de diapositive 3"/>
          <p:cNvSpPr>
            <a:spLocks noGrp="1"/>
          </p:cNvSpPr>
          <p:nvPr>
            <p:ph type="sldNum" sz="quarter" idx="5"/>
          </p:nvPr>
        </p:nvSpPr>
        <p:spPr/>
        <p:txBody>
          <a:bodyPr/>
          <a:lstStyle/>
          <a:p>
            <a:fld id="{31408C65-9394-CD41-8BA4-A74C38C669C8}" type="slidenum">
              <a:rPr lang="fr-CA" smtClean="0"/>
              <a:t>3</a:t>
            </a:fld>
            <a:endParaRPr lang="fr-CA"/>
          </a:p>
        </p:txBody>
      </p:sp>
    </p:spTree>
    <p:extLst>
      <p:ext uri="{BB962C8B-B14F-4D97-AF65-F5344CB8AC3E}">
        <p14:creationId xmlns:p14="http://schemas.microsoft.com/office/powerpoint/2010/main" val="440346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Ensemble des programmes de subvention en efficacité énergétique qu’</a:t>
            </a:r>
            <a:r>
              <a:rPr lang="fr-CA" dirty="0" err="1"/>
              <a:t>Énergir</a:t>
            </a:r>
            <a:r>
              <a:rPr lang="fr-CA" dirty="0"/>
              <a:t> propose pour le marché affaires et grandes entreprises. Le programme Entretien des purgeurs de vapeur est un peu plus gros pour l’identifier rapidement ici</a:t>
            </a:r>
          </a:p>
        </p:txBody>
      </p:sp>
      <p:sp>
        <p:nvSpPr>
          <p:cNvPr id="4" name="Espace réservé du numéro de diapositive 3"/>
          <p:cNvSpPr>
            <a:spLocks noGrp="1"/>
          </p:cNvSpPr>
          <p:nvPr>
            <p:ph type="sldNum" sz="quarter" idx="5"/>
          </p:nvPr>
        </p:nvSpPr>
        <p:spPr/>
        <p:txBody>
          <a:bodyPr/>
          <a:lstStyle/>
          <a:p>
            <a:fld id="{BE4F4023-D486-4E37-A07A-8198B05A8580}" type="slidenum">
              <a:rPr lang="fr-CA" smtClean="0"/>
              <a:t>4</a:t>
            </a:fld>
            <a:endParaRPr lang="fr-CA"/>
          </a:p>
        </p:txBody>
      </p:sp>
    </p:spTree>
    <p:extLst>
      <p:ext uri="{BB962C8B-B14F-4D97-AF65-F5344CB8AC3E}">
        <p14:creationId xmlns:p14="http://schemas.microsoft.com/office/powerpoint/2010/main" val="3627045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Présentation générale du programme et de ses objectifs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4F4023-D486-4E37-A07A-8198B05A8580}"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093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spcBef>
                <a:spcPts val="1200"/>
              </a:spcBef>
            </a:pPr>
            <a:r>
              <a:rPr lang="fr-CA" sz="1200" b="0" dirty="0"/>
              <a:t>Cette diapositive peut être retirée au besoin en fonction du public cible</a:t>
            </a:r>
          </a:p>
        </p:txBody>
      </p:sp>
      <p:sp>
        <p:nvSpPr>
          <p:cNvPr id="4" name="Espace réservé du numéro de diapositive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31408C65-9394-CD41-8BA4-A74C38C669C8}" type="slidenum">
              <a:rPr kumimoji="0" lang="fr-CA" sz="1200" b="0" i="0" u="none" strike="noStrike" kern="1200" cap="none" spc="0" normalizeH="0" baseline="0" noProof="0" smtClean="0">
                <a:ln>
                  <a:noFill/>
                </a:ln>
                <a:solidFill>
                  <a:srgbClr val="002855"/>
                </a:solidFill>
                <a:effectLst/>
                <a:uLnTx/>
                <a:uFillTx/>
                <a:latin typeface="Arial" panose="020B060402020202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6</a:t>
            </a:fld>
            <a:endParaRPr kumimoji="0" lang="fr-CA" sz="1200" b="0" i="0" u="none" strike="noStrike" kern="1200" cap="none" spc="0" normalizeH="0" baseline="0" noProof="0">
              <a:ln>
                <a:noFill/>
              </a:ln>
              <a:solidFill>
                <a:srgbClr val="002855"/>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81807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Description des mesures subventionnées par </a:t>
            </a:r>
            <a:r>
              <a:rPr lang="fr-CA" dirty="0" err="1"/>
              <a:t>Énergir</a:t>
            </a:r>
            <a:r>
              <a:rPr lang="fr-CA" dirty="0"/>
              <a:t> via les fournisseurs autorisés : </a:t>
            </a:r>
          </a:p>
          <a:p>
            <a:pPr marL="171450" indent="-171450">
              <a:buFontTx/>
              <a:buChar char="-"/>
            </a:pPr>
            <a:r>
              <a:rPr lang="fr-CA" dirty="0"/>
              <a:t>L’audit : pour avoir L’entièreté de la subvention chaque année, les participants doivent réaliser au moins un audit par année. Sinon, une pénalité de 50% peut s’appliquer</a:t>
            </a:r>
          </a:p>
          <a:p>
            <a:pPr marL="171450" indent="-171450">
              <a:buFontTx/>
              <a:buChar char="-"/>
            </a:pPr>
            <a:r>
              <a:rPr lang="fr-CA" dirty="0"/>
              <a:t>Système de surveillance automatique</a:t>
            </a:r>
          </a:p>
          <a:p>
            <a:pPr marL="171450" indent="-171450">
              <a:buFontTx/>
              <a:buChar char="-"/>
            </a:pPr>
            <a:r>
              <a:rPr lang="fr-CA" dirty="0"/>
              <a:t>Remplacement réparation suite à l’audit ou au système de surveillance : cette mesure est notée 1bis et 2bis car elle est reliée aux mesures d’audit et de système de surveillance : </a:t>
            </a:r>
          </a:p>
          <a:p>
            <a:pPr marL="628650" lvl="1" indent="-171450">
              <a:buFontTx/>
              <a:buChar char="-"/>
            </a:pPr>
            <a:r>
              <a:rPr lang="fr-CA" dirty="0"/>
              <a:t>Lorsqu’un audit est réalisé, </a:t>
            </a:r>
            <a:r>
              <a:rPr lang="fr-CA" dirty="0" err="1"/>
              <a:t>Énergir</a:t>
            </a:r>
            <a:r>
              <a:rPr lang="fr-CA" dirty="0"/>
              <a:t> subventionne le remplacement / réparation des purgeurs défectueux, toujours via le fournisseur autorisé</a:t>
            </a:r>
          </a:p>
          <a:p>
            <a:pPr marL="628650" lvl="1" indent="-171450">
              <a:buFontTx/>
              <a:buChar char="-"/>
            </a:pPr>
            <a:r>
              <a:rPr lang="fr-CA" dirty="0"/>
              <a:t>Lorsqu’une alerte de surveillance est émise avec le système de surveillance, le purgeur défectueux doit être remplacé rapidement. Le remplacement est également subventionné par </a:t>
            </a:r>
            <a:r>
              <a:rPr lang="fr-CA" dirty="0" err="1"/>
              <a:t>Énergir</a:t>
            </a:r>
            <a:endParaRPr lang="fr-CA" dirty="0"/>
          </a:p>
          <a:p>
            <a:pPr marL="0" lvl="0" indent="0">
              <a:buFontTx/>
              <a:buNone/>
            </a:pPr>
            <a:r>
              <a:rPr lang="fr-CA" dirty="0"/>
              <a:t>- Isolation thermique des purgeurs, toujours via les fournisseurs</a:t>
            </a:r>
          </a:p>
        </p:txBody>
      </p:sp>
      <p:sp>
        <p:nvSpPr>
          <p:cNvPr id="4" name="Espace réservé du numéro de diapositive 3"/>
          <p:cNvSpPr>
            <a:spLocks noGrp="1"/>
          </p:cNvSpPr>
          <p:nvPr>
            <p:ph type="sldNum" sz="quarter" idx="5"/>
          </p:nvPr>
        </p:nvSpPr>
        <p:spPr/>
        <p:txBody>
          <a:bodyPr/>
          <a:lstStyle/>
          <a:p>
            <a:fld id="{BE4F4023-D486-4E37-A07A-8198B05A8580}" type="slidenum">
              <a:rPr lang="fr-CA" smtClean="0"/>
              <a:t>7</a:t>
            </a:fld>
            <a:endParaRPr lang="fr-CA"/>
          </a:p>
        </p:txBody>
      </p:sp>
    </p:spTree>
    <p:extLst>
      <p:ext uri="{BB962C8B-B14F-4D97-AF65-F5344CB8AC3E}">
        <p14:creationId xmlns:p14="http://schemas.microsoft.com/office/powerpoint/2010/main" val="707892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2683F-1050-7E50-2411-C375717BD4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3BB4EF-18C3-1DFC-3E77-039DCC86D09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4F74051-E12E-7FB4-EF53-DB4A7BC4A502}"/>
              </a:ext>
            </a:extLst>
          </p:cNvPr>
          <p:cNvSpPr>
            <a:spLocks noGrp="1"/>
          </p:cNvSpPr>
          <p:nvPr>
            <p:ph type="body" idx="1"/>
          </p:nvPr>
        </p:nvSpPr>
        <p:spPr/>
        <p:txBody>
          <a:bodyPr/>
          <a:lstStyle/>
          <a:p>
            <a:r>
              <a:rPr lang="fr-CA" dirty="0"/>
              <a:t>Pour plus de détail sur les subventions, et les conditions de participation, voir le site internet d’</a:t>
            </a:r>
            <a:r>
              <a:rPr lang="fr-CA" dirty="0" err="1"/>
              <a:t>énergir</a:t>
            </a:r>
            <a:r>
              <a:rPr lang="fr-CA" dirty="0"/>
              <a:t>, et notamment le formulaire d’inscription et conditions</a:t>
            </a:r>
          </a:p>
        </p:txBody>
      </p:sp>
      <p:sp>
        <p:nvSpPr>
          <p:cNvPr id="4" name="Espace réservé du numéro de diapositive 3">
            <a:extLst>
              <a:ext uri="{FF2B5EF4-FFF2-40B4-BE49-F238E27FC236}">
                <a16:creationId xmlns:a16="http://schemas.microsoft.com/office/drawing/2014/main" id="{0CB996C0-F671-3481-BB71-FCE23154461A}"/>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E4F4023-D486-4E37-A07A-8198B05A8580}"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8</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194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rtl="0">
              <a:buFont typeface="Arial" panose="020B0604020202020204" pitchFamily="34" charset="0"/>
              <a:buChar char="•"/>
            </a:pPr>
            <a:r>
              <a:rPr lang="fr-CA" sz="1200" err="1">
                <a:effectLst/>
                <a:hlinkClick r:id="rId3" tooltip="https://www.bestobell.com/front/home"/>
              </a:rPr>
              <a:t>Bestobell</a:t>
            </a:r>
            <a:r>
              <a:rPr lang="fr-CA" sz="1200">
                <a:effectLst/>
              </a:rPr>
              <a:t> (purgeurs </a:t>
            </a:r>
            <a:r>
              <a:rPr lang="fr-CA" sz="1200" err="1">
                <a:effectLst/>
              </a:rPr>
              <a:t>Bestobell</a:t>
            </a:r>
            <a:r>
              <a:rPr lang="fr-CA" sz="1200">
                <a:effectLst/>
              </a:rPr>
              <a:t>) </a:t>
            </a:r>
          </a:p>
          <a:p>
            <a:pPr marL="285750" indent="-285750" rtl="0">
              <a:buFont typeface="Arial" panose="020B0604020202020204" pitchFamily="34" charset="0"/>
              <a:buChar char="•"/>
            </a:pPr>
            <a:r>
              <a:rPr lang="fr-CA" sz="1200">
                <a:effectLst/>
                <a:hlinkClick r:id="rId4" tooltip="https://www.laurentide.com/fr-ca/"/>
              </a:rPr>
              <a:t>Contrôles </a:t>
            </a:r>
            <a:r>
              <a:rPr lang="fr-CA" sz="1200" err="1">
                <a:effectLst/>
                <a:hlinkClick r:id="rId4" tooltip="https://www.laurentide.com/fr-ca/"/>
              </a:rPr>
              <a:t>Laurentide</a:t>
            </a:r>
            <a:r>
              <a:rPr lang="fr-CA" sz="1200">
                <a:effectLst/>
              </a:rPr>
              <a:t> (purgeurs Emerson) </a:t>
            </a:r>
          </a:p>
          <a:p>
            <a:pPr marL="285750" indent="-285750" rtl="0">
              <a:buFont typeface="Arial" panose="020B0604020202020204" pitchFamily="34" charset="0"/>
              <a:buChar char="•"/>
            </a:pPr>
            <a:r>
              <a:rPr lang="fr-CA" sz="1200">
                <a:effectLst/>
                <a:hlinkClick r:id="rId5" tooltip="https://convalquebec.com/fr/qc/"/>
              </a:rPr>
              <a:t>Conval</a:t>
            </a:r>
            <a:r>
              <a:rPr lang="fr-CA" sz="1200">
                <a:effectLst/>
              </a:rPr>
              <a:t> (purgeurs TLV) </a:t>
            </a:r>
          </a:p>
          <a:p>
            <a:pPr marL="285750" indent="-285750" rtl="0">
              <a:buFont typeface="Arial" panose="020B0604020202020204" pitchFamily="34" charset="0"/>
              <a:buChar char="•"/>
            </a:pPr>
            <a:r>
              <a:rPr lang="fr-CA" sz="1200">
                <a:effectLst/>
                <a:hlinkClick r:id="rId6" tooltip="https://www.everestautomation.com/"/>
              </a:rPr>
              <a:t>Everest Automation</a:t>
            </a:r>
            <a:r>
              <a:rPr lang="fr-CA" sz="1200">
                <a:effectLst/>
              </a:rPr>
              <a:t> (purgeurs </a:t>
            </a:r>
            <a:r>
              <a:rPr lang="fr-CA" sz="1200" err="1">
                <a:effectLst/>
              </a:rPr>
              <a:t>Gestra</a:t>
            </a:r>
            <a:r>
              <a:rPr lang="fr-CA" sz="1200">
                <a:effectLst/>
              </a:rPr>
              <a:t>) </a:t>
            </a:r>
          </a:p>
          <a:p>
            <a:pPr marL="285750" indent="-285750" rtl="0">
              <a:buFont typeface="Arial" panose="020B0604020202020204" pitchFamily="34" charset="0"/>
              <a:buChar char="•"/>
            </a:pPr>
            <a:r>
              <a:rPr lang="fr-CA" sz="1200">
                <a:effectLst/>
                <a:hlinkClick r:id="rId7" tooltip="https://prestonphipps.com/fr/home-francais/"/>
              </a:rPr>
              <a:t>Preston Phipps</a:t>
            </a:r>
            <a:r>
              <a:rPr lang="fr-CA" sz="1200">
                <a:effectLst/>
              </a:rPr>
              <a:t> &amp; </a:t>
            </a:r>
            <a:r>
              <a:rPr lang="fr-CA" sz="1200" err="1">
                <a:effectLst/>
              </a:rPr>
              <a:t>Armserv</a:t>
            </a:r>
            <a:r>
              <a:rPr lang="fr-CA" sz="1200">
                <a:effectLst/>
              </a:rPr>
              <a:t> (purgeurs Armstrong) </a:t>
            </a:r>
          </a:p>
          <a:p>
            <a:pPr marL="285750" indent="-285750" rtl="0">
              <a:buFont typeface="Arial" panose="020B0604020202020204" pitchFamily="34" charset="0"/>
              <a:buChar char="•"/>
            </a:pPr>
            <a:r>
              <a:rPr lang="fr-CA" sz="1200" err="1">
                <a:effectLst/>
                <a:hlinkClick r:id="rId8" tooltip="https://www.spiraxsarco.com/global/fr-ca"/>
              </a:rPr>
              <a:t>Spirax</a:t>
            </a:r>
            <a:r>
              <a:rPr lang="fr-CA" sz="1200">
                <a:effectLst/>
                <a:hlinkClick r:id="rId8" tooltip="https://www.spiraxsarco.com/global/fr-ca"/>
              </a:rPr>
              <a:t> Sarco</a:t>
            </a:r>
            <a:r>
              <a:rPr lang="fr-CA" sz="1200">
                <a:effectLst/>
              </a:rPr>
              <a:t> (purgeurs </a:t>
            </a:r>
            <a:r>
              <a:rPr lang="fr-CA" sz="1200" err="1">
                <a:effectLst/>
              </a:rPr>
              <a:t>Spirax</a:t>
            </a:r>
            <a:r>
              <a:rPr lang="fr-CA" sz="1200">
                <a:effectLst/>
              </a:rPr>
              <a:t> Sarco) </a:t>
            </a:r>
          </a:p>
          <a:p>
            <a:pPr marL="285750" indent="-285750" rtl="0">
              <a:buFont typeface="Arial" panose="020B0604020202020204" pitchFamily="34" charset="0"/>
              <a:buChar char="•"/>
            </a:pPr>
            <a:r>
              <a:rPr lang="fr-CA" sz="1200" err="1">
                <a:effectLst/>
                <a:hlinkClick r:id="rId9" tooltip="https://vaptec.ca/fr/"/>
              </a:rPr>
              <a:t>Vaptec</a:t>
            </a:r>
            <a:r>
              <a:rPr lang="fr-CA" sz="1200">
                <a:effectLst/>
              </a:rPr>
              <a:t> (purgeurs TLV) </a:t>
            </a:r>
          </a:p>
          <a:p>
            <a:endParaRPr lang="fr-CA"/>
          </a:p>
        </p:txBody>
      </p:sp>
      <p:sp>
        <p:nvSpPr>
          <p:cNvPr id="4" name="Espace réservé du numéro de diapositive 3"/>
          <p:cNvSpPr>
            <a:spLocks noGrp="1"/>
          </p:cNvSpPr>
          <p:nvPr>
            <p:ph type="sldNum" sz="quarter" idx="5"/>
          </p:nvPr>
        </p:nvSpPr>
        <p:spPr/>
        <p:txBody>
          <a:bodyPr/>
          <a:lstStyle/>
          <a:p>
            <a:fld id="{31408C65-9394-CD41-8BA4-A74C38C669C8}" type="slidenum">
              <a:rPr lang="fr-CA" smtClean="0"/>
              <a:t>9</a:t>
            </a:fld>
            <a:endParaRPr lang="fr-CA"/>
          </a:p>
        </p:txBody>
      </p:sp>
    </p:spTree>
    <p:extLst>
      <p:ext uri="{BB962C8B-B14F-4D97-AF65-F5344CB8AC3E}">
        <p14:creationId xmlns:p14="http://schemas.microsoft.com/office/powerpoint/2010/main" val="3147396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0E65C-8F8F-74CC-C7BE-1914A1E5B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072F88-5BAC-63C8-F738-24F3B7DB8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33B769-EA6F-85B6-957A-72AAA734825B}"/>
              </a:ext>
            </a:extLst>
          </p:cNvPr>
          <p:cNvSpPr>
            <a:spLocks noGrp="1"/>
          </p:cNvSpPr>
          <p:nvPr>
            <p:ph type="body" idx="1"/>
          </p:nvPr>
        </p:nvSpPr>
        <p:spPr/>
        <p:txBody>
          <a:bodyPr/>
          <a:lstStyle/>
          <a:p>
            <a:r>
              <a:rPr lang="fr-CA" sz="1200" b="0" i="0" kern="1200" dirty="0">
                <a:solidFill>
                  <a:schemeClr val="tx1"/>
                </a:solidFill>
                <a:effectLst/>
                <a:latin typeface="+mn-lt"/>
                <a:ea typeface="+mn-ea"/>
                <a:cs typeface="+mn-cs"/>
              </a:rPr>
              <a:t>Description de la procédure pour l’obtention des subventions pour la mesure d’audit et remplacement / réparation</a:t>
            </a:r>
          </a:p>
        </p:txBody>
      </p:sp>
      <p:sp>
        <p:nvSpPr>
          <p:cNvPr id="4" name="Slide Number Placeholder 3">
            <a:extLst>
              <a:ext uri="{FF2B5EF4-FFF2-40B4-BE49-F238E27FC236}">
                <a16:creationId xmlns:a16="http://schemas.microsoft.com/office/drawing/2014/main" id="{7AE157C8-16FF-FDA9-337D-68590DF77141}"/>
              </a:ext>
            </a:extLst>
          </p:cNvPr>
          <p:cNvSpPr>
            <a:spLocks noGrp="1"/>
          </p:cNvSpPr>
          <p:nvPr>
            <p:ph type="sldNum" sz="quarter" idx="5"/>
          </p:nvPr>
        </p:nvSpPr>
        <p:spPr/>
        <p:txBody>
          <a:bodyPr/>
          <a:lstStyle/>
          <a:p>
            <a:fld id="{31408C65-9394-CD41-8BA4-A74C38C669C8}" type="slidenum">
              <a:rPr lang="fr-CA" smtClean="0"/>
              <a:t>11</a:t>
            </a:fld>
            <a:endParaRPr lang="fr-CA"/>
          </a:p>
        </p:txBody>
      </p:sp>
    </p:spTree>
    <p:extLst>
      <p:ext uri="{BB962C8B-B14F-4D97-AF65-F5344CB8AC3E}">
        <p14:creationId xmlns:p14="http://schemas.microsoft.com/office/powerpoint/2010/main" val="26762401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9.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9.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ags" Target="../tags/tag8.xml"/><Relationship Id="rId4" Type="http://schemas.openxmlformats.org/officeDocument/2006/relationships/image" Target="../media/image9.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9.png"/></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9.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9.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9.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uverture blanch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3420067-C65B-4526-932D-A8EF0A3403C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pic>
        <p:nvPicPr>
          <p:cNvPr id="8" name="Image 7">
            <a:extLst>
              <a:ext uri="{FF2B5EF4-FFF2-40B4-BE49-F238E27FC236}">
                <a16:creationId xmlns:a16="http://schemas.microsoft.com/office/drawing/2014/main" id="{CA14FA04-E795-4D55-901E-1A9B52FC05E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912" y="209628"/>
            <a:ext cx="3258766" cy="1212466"/>
          </a:xfrm>
          <a:prstGeom prst="rect">
            <a:avLst/>
          </a:prstGeom>
        </p:spPr>
      </p:pic>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fr-CA"/>
              <a:t> pour </a:t>
            </a:r>
            <a:r>
              <a:rPr lang="fr-CA" noProof="0"/>
              <a:t>ajouter </a:t>
            </a:r>
            <a:r>
              <a:rPr lang="fr-CA"/>
              <a:t>un </a:t>
            </a:r>
            <a:r>
              <a:rPr lang="fr-CA" noProof="0"/>
              <a:t>titre</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CA"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CA"/>
              <a:t>Optionnel – cliquez pour ajouter un sous-titre</a:t>
            </a:r>
          </a:p>
        </p:txBody>
      </p:sp>
      <p:sp>
        <p:nvSpPr>
          <p:cNvPr id="9" name="Sous-titre 2"/>
          <p:cNvSpPr>
            <a:spLocks noGrp="1"/>
          </p:cNvSpPr>
          <p:nvPr>
            <p:ph type="subTitle" idx="1" hasCustomPrompt="1"/>
          </p:nvPr>
        </p:nvSpPr>
        <p:spPr>
          <a:xfrm>
            <a:off x="435736" y="5348177"/>
            <a:ext cx="6282698"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CA"/>
              <a:t>Auteur</a:t>
            </a:r>
            <a:br>
              <a:rPr lang="fr-CA"/>
            </a:br>
            <a:r>
              <a:rPr lang="fr-CA"/>
              <a:t>Le « Date » </a:t>
            </a:r>
          </a:p>
        </p:txBody>
      </p:sp>
    </p:spTree>
    <p:extLst>
      <p:ext uri="{BB962C8B-B14F-4D97-AF65-F5344CB8AC3E}">
        <p14:creationId xmlns:p14="http://schemas.microsoft.com/office/powerpoint/2010/main" val="421456281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pic>
        <p:nvPicPr>
          <p:cNvPr id="9" name="Image 8">
            <a:extLst>
              <a:ext uri="{C183D7F6-B498-43B3-948B-1728B52AA6E4}">
                <adec:decorative xmlns:adec="http://schemas.microsoft.com/office/drawing/2017/decorative" val="1"/>
              </a:ext>
            </a:extLst>
          </p:cNvPr>
          <p:cNvPicPr>
            <a:picLocks noChangeAspect="1"/>
          </p:cNvPicPr>
          <p:nvPr/>
        </p:nvPicPr>
        <p:blipFill>
          <a:blip r:embed="rId2"/>
          <a:srcRect l="50000"/>
          <a:stretch/>
        </p:blipFill>
        <p:spPr>
          <a:xfrm>
            <a:off x="6096000" y="0"/>
            <a:ext cx="6096000" cy="6858000"/>
          </a:xfrm>
          <a:prstGeom prst="rect">
            <a:avLst/>
          </a:prstGeom>
        </p:spPr>
      </p:pic>
      <p:pic>
        <p:nvPicPr>
          <p:cNvPr id="7" name="Image 6">
            <a:extLst>
              <a:ext uri="{FF2B5EF4-FFF2-40B4-BE49-F238E27FC236}">
                <a16:creationId xmlns:a16="http://schemas.microsoft.com/office/drawing/2014/main" id="{CD5C7C12-EDD0-4AAE-80F2-A9926DB2492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2" name="Titre 1">
            <a:extLst>
              <a:ext uri="{FF2B5EF4-FFF2-40B4-BE49-F238E27FC236}">
                <a16:creationId xmlns:a16="http://schemas.microsoft.com/office/drawing/2014/main" id="{FBD4F867-EA98-5C6F-CF88-BF07C2A929CA}"/>
              </a:ext>
            </a:extLst>
          </p:cNvPr>
          <p:cNvSpPr>
            <a:spLocks noGrp="1"/>
          </p:cNvSpPr>
          <p:nvPr>
            <p:ph type="title" hasCustomPrompt="1"/>
          </p:nvPr>
        </p:nvSpPr>
        <p:spPr>
          <a:xfrm>
            <a:off x="425043" y="394496"/>
            <a:ext cx="6359971" cy="1205704"/>
          </a:xfrm>
        </p:spPr>
        <p:txBody>
          <a:bodyPr/>
          <a:lstStyle>
            <a:lvl1pPr>
              <a:defRPr sz="3600"/>
            </a:lvl1pPr>
          </a:lstStyle>
          <a:p>
            <a:r>
              <a:rPr lang="fr-CA"/>
              <a:t>Ajoutez « Agenda », « Contenu » ou « Table des matières »</a:t>
            </a:r>
          </a:p>
        </p:txBody>
      </p:sp>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6359970" cy="4718051"/>
          </a:xfrm>
          <a:prstGeom prst="rect">
            <a:avLst/>
          </a:prstGeom>
        </p:spPr>
        <p:txBody>
          <a:bodyPr>
            <a:normAutofit/>
          </a:bodyPr>
          <a:lstStyle>
            <a:lvl1pPr marL="516174" indent="-514338">
              <a:spcBef>
                <a:spcPts val="1800"/>
              </a:spcBef>
              <a:spcAft>
                <a:spcPts val="0"/>
              </a:spcAft>
              <a:buClr>
                <a:schemeClr val="tx1"/>
              </a:buClr>
              <a:buFont typeface="+mj-lt"/>
              <a:buAutoNum type="arabicPeriod"/>
              <a:defRPr lang="fr-CA" sz="2800" b="1" kern="1200" smtClean="0">
                <a:solidFill>
                  <a:schemeClr val="tx2"/>
                </a:solidFill>
                <a:latin typeface="+mn-lt"/>
                <a:ea typeface="+mn-ea"/>
                <a:cs typeface="+mn-cs"/>
              </a:defRPr>
            </a:lvl1pPr>
            <a:lvl2pPr marL="806450" indent="-266700">
              <a:defRPr/>
            </a:lvl2pPr>
          </a:lstStyle>
          <a:p>
            <a:pPr lvl="0"/>
            <a:r>
              <a:rPr lang="fr-CA"/>
              <a:t>Taper nom de section ici</a:t>
            </a:r>
          </a:p>
        </p:txBody>
      </p:sp>
    </p:spTree>
    <p:extLst>
      <p:ext uri="{BB962C8B-B14F-4D97-AF65-F5344CB8AC3E}">
        <p14:creationId xmlns:p14="http://schemas.microsoft.com/office/powerpoint/2010/main" val="336227330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80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Sections">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328AF6F-DE62-424E-A4C6-27BEFBB82E5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897295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Gaz naturel">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Espace réservé du texte 2">
            <a:extLst>
              <a:ext uri="{FF2B5EF4-FFF2-40B4-BE49-F238E27FC236}">
                <a16:creationId xmlns:a16="http://schemas.microsoft.com/office/drawing/2014/main" id="{3253AE74-7795-41EE-8A0E-BB2E5095EAAB}"/>
              </a:ext>
            </a:extLst>
          </p:cNvPr>
          <p:cNvSpPr>
            <a:spLocks noGrp="1"/>
          </p:cNvSpPr>
          <p:nvPr>
            <p:ph type="body" sz="quarter" idx="14" hasCustomPrompt="1"/>
          </p:nvPr>
        </p:nvSpPr>
        <p:spPr>
          <a:xfrm>
            <a:off x="425450" y="1323976"/>
            <a:ext cx="5357815" cy="4949824"/>
          </a:xfrm>
          <a:prstGeom prst="rect">
            <a:avLst/>
          </a:prstGeom>
        </p:spPr>
        <p:txBody>
          <a:bodyPr/>
          <a:lstStyle>
            <a:lvl1pPr>
              <a:lnSpc>
                <a:spcPct val="100000"/>
              </a:lnSpc>
              <a:tabLst/>
              <a:defRPr lang="fr-FR" sz="4500" b="1" kern="1200" spc="0" baseline="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FR"/>
              <a:t>Cliquez pour ajouter un titre de section</a:t>
            </a:r>
          </a:p>
        </p:txBody>
      </p:sp>
      <p:pic>
        <p:nvPicPr>
          <p:cNvPr id="4" name="Image 3">
            <a:extLst>
              <a:ext uri="{FF2B5EF4-FFF2-40B4-BE49-F238E27FC236}">
                <a16:creationId xmlns:a16="http://schemas.microsoft.com/office/drawing/2014/main" id="{98E6A55E-A314-48AE-AF7F-33505F2CA85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170939852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Gaz naturel renouvelabl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Espace réservé du texte 2">
            <a:extLst>
              <a:ext uri="{FF2B5EF4-FFF2-40B4-BE49-F238E27FC236}">
                <a16:creationId xmlns:a16="http://schemas.microsoft.com/office/drawing/2014/main" id="{7B617CAF-80CB-40FB-8A9D-64866E84DF29}"/>
              </a:ext>
            </a:extLst>
          </p:cNvPr>
          <p:cNvSpPr>
            <a:spLocks noGrp="1"/>
          </p:cNvSpPr>
          <p:nvPr>
            <p:ph type="body" sz="quarter" idx="14" hasCustomPrompt="1"/>
          </p:nvPr>
        </p:nvSpPr>
        <p:spPr>
          <a:xfrm>
            <a:off x="425450" y="1323976"/>
            <a:ext cx="5357815" cy="4949824"/>
          </a:xfrm>
          <a:prstGeom prst="rect">
            <a:avLst/>
          </a:prstGeom>
        </p:spPr>
        <p:txBody>
          <a:bodyPr/>
          <a:lstStyle>
            <a:lvl1pPr marL="0" indent="0" algn="l" defTabSz="914377" rtl="0" eaLnBrk="1" latinLnBrk="0" hangingPunct="1">
              <a:lnSpc>
                <a:spcPct val="100000"/>
              </a:lnSpc>
              <a:spcBef>
                <a:spcPts val="0"/>
              </a:spcBef>
              <a:spcAft>
                <a:spcPts val="0"/>
              </a:spcAft>
              <a:buFont typeface="Arial" panose="020B0604020202020204" pitchFamily="34" charset="0"/>
              <a:buNone/>
              <a:tabLst>
                <a:tab pos="85723" algn="l"/>
              </a:tabLst>
              <a:defRPr lang="fr-FR" sz="4500" b="1" kern="120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pic>
        <p:nvPicPr>
          <p:cNvPr id="5" name="Image 4">
            <a:extLst>
              <a:ext uri="{FF2B5EF4-FFF2-40B4-BE49-F238E27FC236}">
                <a16:creationId xmlns:a16="http://schemas.microsoft.com/office/drawing/2014/main" id="{C0A5AC2D-1D15-4FE5-B243-901FEC1FEF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119085296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Éolie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Espace réservé du texte 2">
            <a:extLst>
              <a:ext uri="{FF2B5EF4-FFF2-40B4-BE49-F238E27FC236}">
                <a16:creationId xmlns:a16="http://schemas.microsoft.com/office/drawing/2014/main" id="{97D11682-FBA3-4E5D-BD28-6DB443DC4852}"/>
              </a:ext>
            </a:extLst>
          </p:cNvPr>
          <p:cNvSpPr>
            <a:spLocks noGrp="1"/>
          </p:cNvSpPr>
          <p:nvPr>
            <p:ph type="body" sz="quarter" idx="14" hasCustomPrompt="1"/>
          </p:nvPr>
        </p:nvSpPr>
        <p:spPr>
          <a:xfrm>
            <a:off x="425450" y="1323976"/>
            <a:ext cx="5357815" cy="4949824"/>
          </a:xfrm>
          <a:prstGeom prst="rect">
            <a:avLst/>
          </a:prstGeom>
        </p:spPr>
        <p:txBody>
          <a:bodyPr/>
          <a:lstStyle>
            <a:lvl1pPr marL="0" indent="0" algn="l" defTabSz="914377" rtl="0" eaLnBrk="1" latinLnBrk="0" hangingPunct="1">
              <a:lnSpc>
                <a:spcPct val="100000"/>
              </a:lnSpc>
              <a:spcBef>
                <a:spcPts val="0"/>
              </a:spcBef>
              <a:spcAft>
                <a:spcPts val="0"/>
              </a:spcAft>
              <a:buFont typeface="Arial" panose="020B0604020202020204" pitchFamily="34" charset="0"/>
              <a:buNone/>
              <a:tabLst>
                <a:tab pos="85723" algn="l"/>
              </a:tabLst>
              <a:defRPr lang="fr-FR" sz="4500" b="1" kern="120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pic>
        <p:nvPicPr>
          <p:cNvPr id="5" name="Image 4">
            <a:extLst>
              <a:ext uri="{FF2B5EF4-FFF2-40B4-BE49-F238E27FC236}">
                <a16:creationId xmlns:a16="http://schemas.microsoft.com/office/drawing/2014/main" id="{86B5DDE5-5E38-4066-8FC9-F6CE5EE21E9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172976128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Hydroelectriqu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6E15984-DA9B-40CE-812A-2DCA6A87FB0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Espace réservé du texte 2">
            <a:extLst>
              <a:ext uri="{FF2B5EF4-FFF2-40B4-BE49-F238E27FC236}">
                <a16:creationId xmlns:a16="http://schemas.microsoft.com/office/drawing/2014/main" id="{B6CFC6C1-BAE8-472B-993E-946A82F388F9}"/>
              </a:ext>
            </a:extLst>
          </p:cNvPr>
          <p:cNvSpPr>
            <a:spLocks noGrp="1"/>
          </p:cNvSpPr>
          <p:nvPr>
            <p:ph type="body" sz="quarter" idx="14" hasCustomPrompt="1"/>
          </p:nvPr>
        </p:nvSpPr>
        <p:spPr>
          <a:xfrm>
            <a:off x="425450" y="1323976"/>
            <a:ext cx="5357815" cy="4949824"/>
          </a:xfrm>
          <a:prstGeom prst="rect">
            <a:avLst/>
          </a:prstGeom>
        </p:spPr>
        <p:txBody>
          <a:bodyPr/>
          <a:lstStyle>
            <a:lvl1pPr marL="0" indent="0" algn="l" defTabSz="914377" rtl="0" eaLnBrk="1" latinLnBrk="0" hangingPunct="1">
              <a:lnSpc>
                <a:spcPct val="100000"/>
              </a:lnSpc>
              <a:spcBef>
                <a:spcPts val="0"/>
              </a:spcBef>
              <a:spcAft>
                <a:spcPts val="0"/>
              </a:spcAft>
              <a:buFont typeface="Arial" panose="020B0604020202020204" pitchFamily="34" charset="0"/>
              <a:buNone/>
              <a:tabLst>
                <a:tab pos="85723" algn="l"/>
              </a:tabLst>
              <a:defRPr lang="fr-FR" sz="4500" b="1" kern="120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pic>
        <p:nvPicPr>
          <p:cNvPr id="5" name="Image 4">
            <a:extLst>
              <a:ext uri="{FF2B5EF4-FFF2-40B4-BE49-F238E27FC236}">
                <a16:creationId xmlns:a16="http://schemas.microsoft.com/office/drawing/2014/main" id="{CC743BB8-9472-4757-9492-A17A8783249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35586" y="327976"/>
            <a:ext cx="1627199" cy="484360"/>
          </a:xfrm>
          <a:prstGeom prst="rect">
            <a:avLst/>
          </a:prstGeom>
        </p:spPr>
      </p:pic>
    </p:spTree>
    <p:extLst>
      <p:ext uri="{BB962C8B-B14F-4D97-AF65-F5344CB8AC3E}">
        <p14:creationId xmlns:p14="http://schemas.microsoft.com/office/powerpoint/2010/main" val="206330400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re seulement">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AB87B485-5B97-4BEC-B91F-E591523B652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EC264913-019E-4D80-9444-F447147D39E9}"/>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26022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1 colonne+fond">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50"/>
            <a:ext cx="11322712" cy="4857749"/>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224410689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2 colonne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50"/>
            <a:ext cx="5357424" cy="4856956"/>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407150" y="1416053"/>
            <a:ext cx="5341402" cy="485712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258563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8B1AC3B-22CE-4012-9FB3-74CF6326E493}"/>
              </a:ext>
            </a:extLst>
          </p:cNvPr>
          <p:cNvSpPr/>
          <p:nvPr userDrawn="1"/>
        </p:nvSpPr>
        <p:spPr>
          <a:xfrm>
            <a:off x="425840" y="1426387"/>
            <a:ext cx="5356800" cy="866055"/>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21" name="Rectangle 20">
            <a:extLst>
              <a:ext uri="{FF2B5EF4-FFF2-40B4-BE49-F238E27FC236}">
                <a16:creationId xmlns:a16="http://schemas.microsoft.com/office/drawing/2014/main" id="{6232624E-7AF5-4229-AA4E-1B5C4A018742}"/>
              </a:ext>
            </a:extLst>
          </p:cNvPr>
          <p:cNvSpPr/>
          <p:nvPr userDrawn="1"/>
        </p:nvSpPr>
        <p:spPr>
          <a:xfrm>
            <a:off x="6407150" y="1426387"/>
            <a:ext cx="5342400" cy="866055"/>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464067"/>
            <a:ext cx="5357424" cy="3808938"/>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407150" y="2464107"/>
            <a:ext cx="5341402" cy="380907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3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640714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Tree>
    <p:extLst>
      <p:ext uri="{BB962C8B-B14F-4D97-AF65-F5344CB8AC3E}">
        <p14:creationId xmlns:p14="http://schemas.microsoft.com/office/powerpoint/2010/main" val="184602824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onnes+fond">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50"/>
            <a:ext cx="5357424" cy="485717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407540" y="1416061"/>
            <a:ext cx="5341012" cy="48577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8" name="Connecteur droit 7">
            <a:extLst>
              <a:ext uri="{FF2B5EF4-FFF2-40B4-BE49-F238E27FC236}">
                <a16:creationId xmlns:a16="http://schemas.microsoft.com/office/drawing/2014/main" id="{D5C2300D-0C4A-4DF0-8B7C-AA23FFE33904}"/>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7C5D5F1-4358-47AF-B06C-4D81118B3235}"/>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8D8708E8-C43E-490D-B7AC-7D99AFF98D2A}"/>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00A12CBB-B8AB-4DFA-A012-6457CFF465C3}"/>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44636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genda avec pagination">
    <p:spTree>
      <p:nvGrpSpPr>
        <p:cNvPr id="1" name=""/>
        <p:cNvGrpSpPr/>
        <p:nvPr/>
      </p:nvGrpSpPr>
      <p:grpSpPr>
        <a:xfrm>
          <a:off x="0" y="0"/>
          <a:ext cx="0" cy="0"/>
          <a:chOff x="0" y="0"/>
          <a:chExt cx="0" cy="0"/>
        </a:xfrm>
      </p:grpSpPr>
      <p:pic>
        <p:nvPicPr>
          <p:cNvPr id="9" name="Image 8">
            <a:extLst>
              <a:ext uri="{C183D7F6-B498-43B3-948B-1728B52AA6E4}">
                <adec:decorative xmlns:adec="http://schemas.microsoft.com/office/drawing/2017/decorative" val="1"/>
              </a:ext>
            </a:extLst>
          </p:cNvPr>
          <p:cNvPicPr>
            <a:picLocks noChangeAspect="1"/>
          </p:cNvPicPr>
          <p:nvPr/>
        </p:nvPicPr>
        <p:blipFill>
          <a:blip r:embed="rId2"/>
          <a:srcRect l="50000"/>
          <a:stretch/>
        </p:blipFill>
        <p:spPr>
          <a:xfrm>
            <a:off x="6096000" y="0"/>
            <a:ext cx="6096000" cy="6858000"/>
          </a:xfrm>
          <a:prstGeom prst="rect">
            <a:avLst/>
          </a:prstGeom>
        </p:spPr>
      </p:pic>
      <p:pic>
        <p:nvPicPr>
          <p:cNvPr id="7" name="Image 6">
            <a:extLst>
              <a:ext uri="{FF2B5EF4-FFF2-40B4-BE49-F238E27FC236}">
                <a16:creationId xmlns:a16="http://schemas.microsoft.com/office/drawing/2014/main" id="{CD5C7C12-EDD0-4AAE-80F2-A9926DB2492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2" name="Titre 1">
            <a:extLst>
              <a:ext uri="{FF2B5EF4-FFF2-40B4-BE49-F238E27FC236}">
                <a16:creationId xmlns:a16="http://schemas.microsoft.com/office/drawing/2014/main" id="{2656E208-04E0-9867-4F3A-A7DA03C76576}"/>
              </a:ext>
            </a:extLst>
          </p:cNvPr>
          <p:cNvSpPr>
            <a:spLocks noGrp="1"/>
          </p:cNvSpPr>
          <p:nvPr>
            <p:ph type="title" hasCustomPrompt="1"/>
          </p:nvPr>
        </p:nvSpPr>
        <p:spPr>
          <a:xfrm>
            <a:off x="425044" y="394496"/>
            <a:ext cx="6360768" cy="1205704"/>
          </a:xfrm>
        </p:spPr>
        <p:txBody>
          <a:bodyPr/>
          <a:lstStyle>
            <a:lvl1pPr>
              <a:defRPr sz="3600"/>
            </a:lvl1pPr>
          </a:lstStyle>
          <a:p>
            <a:r>
              <a:rPr lang="fr-CA"/>
              <a:t>Ajoutez « Agenda », « Contenu » ou « Table des matières »</a:t>
            </a:r>
          </a:p>
        </p:txBody>
      </p:sp>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5729107" cy="4718051"/>
          </a:xfrm>
          <a:prstGeom prst="rect">
            <a:avLst/>
          </a:prstGeom>
        </p:spPr>
        <p:txBody>
          <a:bodyPr>
            <a:normAutofit/>
          </a:bodyPr>
          <a:lstStyle>
            <a:lvl1pPr marL="516174" indent="-514338">
              <a:spcBef>
                <a:spcPts val="1800"/>
              </a:spcBef>
              <a:spcAft>
                <a:spcPts val="0"/>
              </a:spcAft>
              <a:buClr>
                <a:schemeClr val="tx1"/>
              </a:buClr>
              <a:buFont typeface="+mj-lt"/>
              <a:buAutoNum type="arabicPeriod"/>
              <a:defRPr lang="fr-CA" sz="2800" b="1" kern="1200" smtClean="0">
                <a:solidFill>
                  <a:schemeClr val="tx2"/>
                </a:solidFill>
                <a:latin typeface="+mn-lt"/>
                <a:ea typeface="+mn-ea"/>
                <a:cs typeface="+mn-cs"/>
              </a:defRPr>
            </a:lvl1pPr>
            <a:lvl2pPr marL="806450" indent="-266700">
              <a:defRPr/>
            </a:lvl2pPr>
          </a:lstStyle>
          <a:p>
            <a:pPr lvl="0"/>
            <a:r>
              <a:rPr lang="fr-CA"/>
              <a:t>Taper nom de section ici</a:t>
            </a:r>
          </a:p>
        </p:txBody>
      </p:sp>
      <p:sp>
        <p:nvSpPr>
          <p:cNvPr id="8" name="Espace réservé du texte 4">
            <a:extLst>
              <a:ext uri="{FF2B5EF4-FFF2-40B4-BE49-F238E27FC236}">
                <a16:creationId xmlns:a16="http://schemas.microsoft.com/office/drawing/2014/main" id="{BFE44B0B-A33A-4EB0-B9C8-73FCBDCDC0D5}"/>
              </a:ext>
            </a:extLst>
          </p:cNvPr>
          <p:cNvSpPr>
            <a:spLocks noGrp="1"/>
          </p:cNvSpPr>
          <p:nvPr>
            <p:ph type="body" sz="quarter" idx="13" hasCustomPrompt="1"/>
          </p:nvPr>
        </p:nvSpPr>
        <p:spPr>
          <a:xfrm>
            <a:off x="6154948" y="1741488"/>
            <a:ext cx="630863" cy="4718052"/>
          </a:xfrm>
          <a:prstGeom prst="rect">
            <a:avLst/>
          </a:prstGeom>
        </p:spPr>
        <p:txBody>
          <a:bodyPr rIns="108000">
            <a:normAutofit/>
          </a:bodyPr>
          <a:lstStyle>
            <a:lvl1pPr marL="1836" indent="0" algn="r">
              <a:spcBef>
                <a:spcPts val="1800"/>
              </a:spcBef>
              <a:spcAft>
                <a:spcPts val="0"/>
              </a:spcAft>
              <a:buClr>
                <a:schemeClr val="accent1"/>
              </a:buClr>
              <a:buFont typeface="+mj-lt"/>
              <a:buNone/>
              <a:defRPr lang="fr-CA" sz="2800" b="0" kern="1200" smtClean="0">
                <a:solidFill>
                  <a:schemeClr val="tx2"/>
                </a:solidFill>
                <a:latin typeface="+mn-lt"/>
                <a:ea typeface="+mn-ea"/>
                <a:cs typeface="+mn-cs"/>
              </a:defRPr>
            </a:lvl1pPr>
            <a:lvl2pPr marL="806450" indent="-266700">
              <a:defRPr/>
            </a:lvl2pPr>
          </a:lstStyle>
          <a:p>
            <a:pPr lvl="0"/>
            <a:r>
              <a:rPr lang="fr-CA"/>
              <a:t>#</a:t>
            </a:r>
          </a:p>
        </p:txBody>
      </p:sp>
    </p:spTree>
    <p:extLst>
      <p:ext uri="{BB962C8B-B14F-4D97-AF65-F5344CB8AC3E}">
        <p14:creationId xmlns:p14="http://schemas.microsoft.com/office/powerpoint/2010/main" val="314784574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80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Comparaison + fond">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464027"/>
            <a:ext cx="5357424" cy="3808979"/>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407150" y="2464067"/>
            <a:ext cx="5341402" cy="380911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AE3ED8B-EC3D-41AA-B412-E36AAE508F1E}"/>
              </a:ext>
            </a:extLst>
          </p:cNvPr>
          <p:cNvSpPr/>
          <p:nvPr userDrawn="1"/>
        </p:nvSpPr>
        <p:spPr>
          <a:xfrm>
            <a:off x="425840" y="1426387"/>
            <a:ext cx="5356800" cy="866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17" name="Rectangle 16">
            <a:extLst>
              <a:ext uri="{FF2B5EF4-FFF2-40B4-BE49-F238E27FC236}">
                <a16:creationId xmlns:a16="http://schemas.microsoft.com/office/drawing/2014/main" id="{C8CCE1E7-F8C3-44D3-9AB8-D8DB9C923721}"/>
              </a:ext>
            </a:extLst>
          </p:cNvPr>
          <p:cNvSpPr/>
          <p:nvPr userDrawn="1"/>
        </p:nvSpPr>
        <p:spPr>
          <a:xfrm>
            <a:off x="6407150" y="1426387"/>
            <a:ext cx="5342400" cy="866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18" name="Espace réservé du texte 14">
            <a:extLst>
              <a:ext uri="{FF2B5EF4-FFF2-40B4-BE49-F238E27FC236}">
                <a16:creationId xmlns:a16="http://schemas.microsoft.com/office/drawing/2014/main" id="{D733F89B-8486-4D99-B34B-5660F8A0C901}"/>
              </a:ext>
            </a:extLst>
          </p:cNvPr>
          <p:cNvSpPr>
            <a:spLocks noGrp="1"/>
          </p:cNvSpPr>
          <p:nvPr>
            <p:ph type="body" sz="quarter" idx="21" hasCustomPrompt="1"/>
          </p:nvPr>
        </p:nvSpPr>
        <p:spPr>
          <a:xfrm>
            <a:off x="42583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19" name="Espace réservé du texte 14">
            <a:extLst>
              <a:ext uri="{FF2B5EF4-FFF2-40B4-BE49-F238E27FC236}">
                <a16:creationId xmlns:a16="http://schemas.microsoft.com/office/drawing/2014/main" id="{EA36A8D5-7E78-4B6E-BEF2-8E5D6740FE99}"/>
              </a:ext>
            </a:extLst>
          </p:cNvPr>
          <p:cNvSpPr>
            <a:spLocks noGrp="1"/>
          </p:cNvSpPr>
          <p:nvPr>
            <p:ph type="body" sz="quarter" idx="22" hasCustomPrompt="1"/>
          </p:nvPr>
        </p:nvSpPr>
        <p:spPr>
          <a:xfrm>
            <a:off x="640714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Tree>
    <p:extLst>
      <p:ext uri="{BB962C8B-B14F-4D97-AF65-F5344CB8AC3E}">
        <p14:creationId xmlns:p14="http://schemas.microsoft.com/office/powerpoint/2010/main" val="76704966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onnes moitié">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2A608EF-CC18-4787-8043-D8F6CFF235E5}"/>
              </a:ext>
            </a:extLst>
          </p:cNvPr>
          <p:cNvSpPr/>
          <p:nvPr userDrawn="1"/>
        </p:nvSpPr>
        <p:spPr>
          <a:xfrm>
            <a:off x="6096000" y="0"/>
            <a:ext cx="6096000" cy="6858000"/>
          </a:xfrm>
          <a:prstGeom prst="rect">
            <a:avLst/>
          </a:prstGeom>
          <a:solidFill>
            <a:srgbClr val="DA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50"/>
            <a:ext cx="5357424" cy="4857749"/>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1" y="395288"/>
            <a:ext cx="5357425" cy="730250"/>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407150" y="1416050"/>
            <a:ext cx="5341402" cy="485775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1" name="Connecteur droit 10">
            <a:extLst>
              <a:ext uri="{FF2B5EF4-FFF2-40B4-BE49-F238E27FC236}">
                <a16:creationId xmlns:a16="http://schemas.microsoft.com/office/drawing/2014/main" id="{E4087422-6853-4E2E-A7D1-7B1DF06471A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9B92368-4084-405D-938D-CBC188A1DA74}"/>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B28BD592-32D0-4CF5-A194-736682B53A69}"/>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8868DE20-6CB8-49E4-BBB4-8CAD02F6F40C}"/>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402044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840">
          <p15:clr>
            <a:srgbClr val="FBAE40"/>
          </p15:clr>
        </p15:guide>
        <p15:guide id="2" pos="4036">
          <p15:clr>
            <a:srgbClr val="FBAE40"/>
          </p15:clr>
        </p15:guide>
        <p15:guide id="3" pos="3645">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2 colonnes+bloc">
    <p:spTree>
      <p:nvGrpSpPr>
        <p:cNvPr id="1" name=""/>
        <p:cNvGrpSpPr/>
        <p:nvPr/>
      </p:nvGrpSpPr>
      <p:grpSpPr>
        <a:xfrm>
          <a:off x="0" y="0"/>
          <a:ext cx="0" cy="0"/>
          <a:chOff x="0" y="0"/>
          <a:chExt cx="0" cy="0"/>
        </a:xfrm>
      </p:grpSpPr>
      <p:sp>
        <p:nvSpPr>
          <p:cNvPr id="15" name="Espace réservé du texte">
            <a:extLst>
              <a:ext uri="{FF2B5EF4-FFF2-40B4-BE49-F238E27FC236}">
                <a16:creationId xmlns:a16="http://schemas.microsoft.com/office/drawing/2014/main" id="{961DF940-AD6E-46D4-B85B-03D98D287F19}"/>
              </a:ext>
            </a:extLst>
          </p:cNvPr>
          <p:cNvSpPr>
            <a:spLocks noGrp="1"/>
          </p:cNvSpPr>
          <p:nvPr>
            <p:ph type="body" sz="quarter" idx="26"/>
          </p:nvPr>
        </p:nvSpPr>
        <p:spPr>
          <a:xfrm>
            <a:off x="6407148" y="1421448"/>
            <a:ext cx="5341940" cy="4852351"/>
          </a:xfrm>
          <a:prstGeom prst="roundRect">
            <a:avLst>
              <a:gd name="adj" fmla="val 9600"/>
            </a:avLst>
          </a:prstGeom>
          <a:solidFill>
            <a:schemeClr val="bg2"/>
          </a:solidFill>
        </p:spPr>
        <p:txBody>
          <a:bodyPr lIns="144000" tIns="144000" rIns="144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21447"/>
            <a:ext cx="5357424" cy="4852352"/>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50"/>
          </a:xfrm>
          <a:prstGeom prst="rect">
            <a:avLst/>
          </a:prstGeom>
        </p:spPr>
        <p:txBody>
          <a:bodyPr anchor="t" anchorCtr="0"/>
          <a:lstStyle>
            <a:lvl1pPr>
              <a:defRPr/>
            </a:lvl1pPr>
          </a:lstStyle>
          <a:p>
            <a:r>
              <a:rPr lang="fr-FR"/>
              <a:t>Mon titre principal</a:t>
            </a:r>
            <a:endParaRPr lang="fr-CA"/>
          </a:p>
        </p:txBody>
      </p:sp>
      <p:cxnSp>
        <p:nvCxnSpPr>
          <p:cNvPr id="11" name="Connecteur droit 10">
            <a:extLst>
              <a:ext uri="{FF2B5EF4-FFF2-40B4-BE49-F238E27FC236}">
                <a16:creationId xmlns:a16="http://schemas.microsoft.com/office/drawing/2014/main" id="{5D01DBFB-0A00-4828-8F24-D6C65BAB6448}"/>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F8082F65-48A8-4A52-9A76-E7CEB1F80DB2}"/>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CD565BA1-64E6-4B55-AAFD-CF42AB1DFC23}"/>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C3ED5BFF-B874-413C-A205-454C86839E7D}"/>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057218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41">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3 colonnes blocs">
    <p:spTree>
      <p:nvGrpSpPr>
        <p:cNvPr id="1" name=""/>
        <p:cNvGrpSpPr/>
        <p:nvPr/>
      </p:nvGrpSpPr>
      <p:grpSpPr>
        <a:xfrm>
          <a:off x="0" y="0"/>
          <a:ext cx="0" cy="0"/>
          <a:chOff x="0" y="0"/>
          <a:chExt cx="0" cy="0"/>
        </a:xfrm>
      </p:grpSpPr>
      <p:sp>
        <p:nvSpPr>
          <p:cNvPr id="16" name="Espace réservé du texte">
            <a:extLst>
              <a:ext uri="{FF2B5EF4-FFF2-40B4-BE49-F238E27FC236}">
                <a16:creationId xmlns:a16="http://schemas.microsoft.com/office/drawing/2014/main" id="{39A2DE2C-70F1-4717-8343-48A356D8CC2A}"/>
              </a:ext>
            </a:extLst>
          </p:cNvPr>
          <p:cNvSpPr>
            <a:spLocks noGrp="1"/>
          </p:cNvSpPr>
          <p:nvPr>
            <p:ph type="body" sz="quarter" idx="26"/>
          </p:nvPr>
        </p:nvSpPr>
        <p:spPr>
          <a:xfrm>
            <a:off x="425748" y="1323974"/>
            <a:ext cx="3600000" cy="4950000"/>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7" name="Espace réservé du texte">
            <a:extLst>
              <a:ext uri="{FF2B5EF4-FFF2-40B4-BE49-F238E27FC236}">
                <a16:creationId xmlns:a16="http://schemas.microsoft.com/office/drawing/2014/main" id="{804BD332-3437-4F15-9967-CE061B9669E2}"/>
              </a:ext>
            </a:extLst>
          </p:cNvPr>
          <p:cNvSpPr>
            <a:spLocks noGrp="1"/>
          </p:cNvSpPr>
          <p:nvPr>
            <p:ph type="body" sz="quarter" idx="27"/>
          </p:nvPr>
        </p:nvSpPr>
        <p:spPr>
          <a:xfrm>
            <a:off x="8148552" y="1323974"/>
            <a:ext cx="3600000" cy="4950000"/>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8" name="Espace réservé du texte">
            <a:extLst>
              <a:ext uri="{FF2B5EF4-FFF2-40B4-BE49-F238E27FC236}">
                <a16:creationId xmlns:a16="http://schemas.microsoft.com/office/drawing/2014/main" id="{613BB7D9-E13F-4135-8F7F-FF0F5AFEC695}"/>
              </a:ext>
            </a:extLst>
          </p:cNvPr>
          <p:cNvSpPr>
            <a:spLocks noGrp="1"/>
          </p:cNvSpPr>
          <p:nvPr>
            <p:ph type="body" sz="quarter" idx="28"/>
          </p:nvPr>
        </p:nvSpPr>
        <p:spPr>
          <a:xfrm>
            <a:off x="4287226" y="1323974"/>
            <a:ext cx="3600000" cy="4950000"/>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39542066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4 colonnes blocs">
    <p:spTree>
      <p:nvGrpSpPr>
        <p:cNvPr id="1" name=""/>
        <p:cNvGrpSpPr/>
        <p:nvPr/>
      </p:nvGrpSpPr>
      <p:grpSpPr>
        <a:xfrm>
          <a:off x="0" y="0"/>
          <a:ext cx="0" cy="0"/>
          <a:chOff x="0" y="0"/>
          <a:chExt cx="0" cy="0"/>
        </a:xfrm>
      </p:grpSpPr>
      <p:sp>
        <p:nvSpPr>
          <p:cNvPr id="14" name="Espace réservé du texte">
            <a:extLst>
              <a:ext uri="{FF2B5EF4-FFF2-40B4-BE49-F238E27FC236}">
                <a16:creationId xmlns:a16="http://schemas.microsoft.com/office/drawing/2014/main" id="{3885716B-3AD3-4816-97AB-CD576F740D74}"/>
              </a:ext>
            </a:extLst>
          </p:cNvPr>
          <p:cNvSpPr>
            <a:spLocks noGrp="1"/>
          </p:cNvSpPr>
          <p:nvPr>
            <p:ph type="body" sz="quarter" idx="26"/>
          </p:nvPr>
        </p:nvSpPr>
        <p:spPr>
          <a:xfrm>
            <a:off x="425748" y="1323974"/>
            <a:ext cx="2743200" cy="49500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23" name="Espace réservé du texte">
            <a:extLst>
              <a:ext uri="{FF2B5EF4-FFF2-40B4-BE49-F238E27FC236}">
                <a16:creationId xmlns:a16="http://schemas.microsoft.com/office/drawing/2014/main" id="{C7969191-97EB-42BC-8E93-4763CEAAE0E6}"/>
              </a:ext>
            </a:extLst>
          </p:cNvPr>
          <p:cNvSpPr>
            <a:spLocks noGrp="1"/>
          </p:cNvSpPr>
          <p:nvPr>
            <p:ph type="body" sz="quarter" idx="27"/>
          </p:nvPr>
        </p:nvSpPr>
        <p:spPr>
          <a:xfrm>
            <a:off x="3285795" y="1323974"/>
            <a:ext cx="2743200" cy="49500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4" name="Espace réservé du texte">
            <a:extLst>
              <a:ext uri="{FF2B5EF4-FFF2-40B4-BE49-F238E27FC236}">
                <a16:creationId xmlns:a16="http://schemas.microsoft.com/office/drawing/2014/main" id="{7F5BD02E-64DE-46FC-9396-BC64CCF9FA49}"/>
              </a:ext>
            </a:extLst>
          </p:cNvPr>
          <p:cNvSpPr>
            <a:spLocks noGrp="1"/>
          </p:cNvSpPr>
          <p:nvPr>
            <p:ph type="body" sz="quarter" idx="28"/>
          </p:nvPr>
        </p:nvSpPr>
        <p:spPr>
          <a:xfrm>
            <a:off x="6145842" y="1323974"/>
            <a:ext cx="2743200" cy="49500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5" name="Espace réservé du texte">
            <a:extLst>
              <a:ext uri="{FF2B5EF4-FFF2-40B4-BE49-F238E27FC236}">
                <a16:creationId xmlns:a16="http://schemas.microsoft.com/office/drawing/2014/main" id="{7C116B00-5AD2-4696-ADAF-5F97A96B0615}"/>
              </a:ext>
            </a:extLst>
          </p:cNvPr>
          <p:cNvSpPr>
            <a:spLocks noGrp="1"/>
          </p:cNvSpPr>
          <p:nvPr>
            <p:ph type="body" sz="quarter" idx="29"/>
          </p:nvPr>
        </p:nvSpPr>
        <p:spPr>
          <a:xfrm>
            <a:off x="9005888" y="1323974"/>
            <a:ext cx="2743200" cy="49500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106566490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4 colonnes blocs fond">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14" name="Espace réservé du texte">
            <a:extLst>
              <a:ext uri="{FF2B5EF4-FFF2-40B4-BE49-F238E27FC236}">
                <a16:creationId xmlns:a16="http://schemas.microsoft.com/office/drawing/2014/main" id="{E789C2FA-E510-4EDC-9CF6-0E0685064B5B}"/>
              </a:ext>
            </a:extLst>
          </p:cNvPr>
          <p:cNvSpPr>
            <a:spLocks noGrp="1"/>
          </p:cNvSpPr>
          <p:nvPr>
            <p:ph type="body" sz="quarter" idx="26"/>
          </p:nvPr>
        </p:nvSpPr>
        <p:spPr>
          <a:xfrm>
            <a:off x="425748" y="1323974"/>
            <a:ext cx="2743200" cy="49500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3" name="Espace réservé du texte">
            <a:extLst>
              <a:ext uri="{FF2B5EF4-FFF2-40B4-BE49-F238E27FC236}">
                <a16:creationId xmlns:a16="http://schemas.microsoft.com/office/drawing/2014/main" id="{5B8C0CE1-FD18-4B91-9667-51237DA5C4B8}"/>
              </a:ext>
            </a:extLst>
          </p:cNvPr>
          <p:cNvSpPr>
            <a:spLocks noGrp="1"/>
          </p:cNvSpPr>
          <p:nvPr>
            <p:ph type="body" sz="quarter" idx="27"/>
          </p:nvPr>
        </p:nvSpPr>
        <p:spPr>
          <a:xfrm>
            <a:off x="3285795" y="1323974"/>
            <a:ext cx="2743200" cy="49500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4" name="Espace réservé du texte">
            <a:extLst>
              <a:ext uri="{FF2B5EF4-FFF2-40B4-BE49-F238E27FC236}">
                <a16:creationId xmlns:a16="http://schemas.microsoft.com/office/drawing/2014/main" id="{4076E9E0-57FC-4218-80A5-D818605605CE}"/>
              </a:ext>
            </a:extLst>
          </p:cNvPr>
          <p:cNvSpPr>
            <a:spLocks noGrp="1"/>
          </p:cNvSpPr>
          <p:nvPr>
            <p:ph type="body" sz="quarter" idx="28"/>
          </p:nvPr>
        </p:nvSpPr>
        <p:spPr>
          <a:xfrm>
            <a:off x="6145842" y="1323974"/>
            <a:ext cx="2743200" cy="49500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5" name="Espace réservé du texte">
            <a:extLst>
              <a:ext uri="{FF2B5EF4-FFF2-40B4-BE49-F238E27FC236}">
                <a16:creationId xmlns:a16="http://schemas.microsoft.com/office/drawing/2014/main" id="{2D7D8444-24CF-4CD1-B7F2-338A569F3DEB}"/>
              </a:ext>
            </a:extLst>
          </p:cNvPr>
          <p:cNvSpPr>
            <a:spLocks noGrp="1"/>
          </p:cNvSpPr>
          <p:nvPr>
            <p:ph type="body" sz="quarter" idx="29"/>
          </p:nvPr>
        </p:nvSpPr>
        <p:spPr>
          <a:xfrm>
            <a:off x="9005888" y="1323974"/>
            <a:ext cx="2743200" cy="49500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308551635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_Titre + message">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AB87B485-5B97-4BEC-B91F-E591523B652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EC264913-019E-4D80-9444-F447147D39E9}"/>
              </a:ext>
            </a:extLst>
          </p:cNvPr>
          <p:cNvPicPr>
            <a:picLocks noChangeAspect="1"/>
          </p:cNvPicPr>
          <p:nvPr userDrawn="1"/>
        </p:nvPicPr>
        <p:blipFill>
          <a:blip r:embed="rId3"/>
          <a:stretch>
            <a:fillRect/>
          </a:stretch>
        </p:blipFill>
        <p:spPr>
          <a:xfrm>
            <a:off x="0" y="0"/>
            <a:ext cx="12192000" cy="6858000"/>
          </a:xfrm>
          <a:prstGeom prst="rect">
            <a:avLst/>
          </a:prstGeom>
        </p:spPr>
      </p:pic>
      <p:pic>
        <p:nvPicPr>
          <p:cNvPr id="5" name="Image 4">
            <a:extLst>
              <a:ext uri="{FF2B5EF4-FFF2-40B4-BE49-F238E27FC236}">
                <a16:creationId xmlns:a16="http://schemas.microsoft.com/office/drawing/2014/main" id="{F86A5E26-2DE9-4A2A-BE03-3F449188403A}"/>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0050217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1 colonne + message">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E7107A37-A1ED-4C44-8341-EAC8D2647FFA}"/>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421446"/>
            <a:ext cx="11323638" cy="40173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2" name="Espace réservé du texte 11">
            <a:extLst>
              <a:ext uri="{FF2B5EF4-FFF2-40B4-BE49-F238E27FC236}">
                <a16:creationId xmlns:a16="http://schemas.microsoft.com/office/drawing/2014/main" id="{BA012B58-3A25-4695-ACD4-41934A75C794}"/>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cxnSp>
        <p:nvCxnSpPr>
          <p:cNvPr id="8" name="Connecteur droit 7">
            <a:extLst>
              <a:ext uri="{FF2B5EF4-FFF2-40B4-BE49-F238E27FC236}">
                <a16:creationId xmlns:a16="http://schemas.microsoft.com/office/drawing/2014/main" id="{02DB4EC7-CD7D-4905-AB44-3BA39E65F7E9}"/>
              </a:ext>
            </a:extLst>
          </p:cNvPr>
          <p:cNvCxnSpPr/>
          <p:nvPr userDrawn="1"/>
        </p:nvCxnSpPr>
        <p:spPr>
          <a:xfrm>
            <a:off x="-191510"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A4CFC402-E232-4435-8A24-4DD1E5B3A0AA}"/>
              </a:ext>
            </a:extLst>
          </p:cNvPr>
          <p:cNvCxnSpPr/>
          <p:nvPr userDrawn="1"/>
        </p:nvCxnSpPr>
        <p:spPr>
          <a:xfrm>
            <a:off x="12195175"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07376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3426">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1 colonne + fond + message">
    <p:bg>
      <p:bgPr>
        <a:solidFill>
          <a:srgbClr val="DAEEF4"/>
        </a:solidFill>
        <a:effectLst/>
      </p:bgPr>
    </p:bg>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E7107A37-A1ED-4C44-8341-EAC8D2647FFA}"/>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421446"/>
            <a:ext cx="11323638" cy="40173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2" name="Espace réservé du texte 11">
            <a:extLst>
              <a:ext uri="{FF2B5EF4-FFF2-40B4-BE49-F238E27FC236}">
                <a16:creationId xmlns:a16="http://schemas.microsoft.com/office/drawing/2014/main" id="{BA012B58-3A25-4695-ACD4-41934A75C794}"/>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cxnSp>
        <p:nvCxnSpPr>
          <p:cNvPr id="8" name="Connecteur droit 7">
            <a:extLst>
              <a:ext uri="{FF2B5EF4-FFF2-40B4-BE49-F238E27FC236}">
                <a16:creationId xmlns:a16="http://schemas.microsoft.com/office/drawing/2014/main" id="{B6DCBB69-D528-44E8-A07A-063E6820F4BB}"/>
              </a:ext>
            </a:extLst>
          </p:cNvPr>
          <p:cNvCxnSpPr/>
          <p:nvPr userDrawn="1"/>
        </p:nvCxnSpPr>
        <p:spPr>
          <a:xfrm>
            <a:off x="-191510"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95620A5-507D-4C46-BD7B-0507AF0C80B8}"/>
              </a:ext>
            </a:extLst>
          </p:cNvPr>
          <p:cNvCxnSpPr/>
          <p:nvPr userDrawn="1"/>
        </p:nvCxnSpPr>
        <p:spPr>
          <a:xfrm>
            <a:off x="12195175"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019744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3426">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2 colonnes + message">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E7107A37-A1ED-4C44-8341-EAC8D2647FFA}"/>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421446"/>
            <a:ext cx="5357813" cy="40173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2" name="Espace réservé du texte 11">
            <a:extLst>
              <a:ext uri="{FF2B5EF4-FFF2-40B4-BE49-F238E27FC236}">
                <a16:creationId xmlns:a16="http://schemas.microsoft.com/office/drawing/2014/main" id="{BA012B58-3A25-4695-ACD4-41934A75C794}"/>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6" name="Espace réservé du contenu 5">
            <a:extLst>
              <a:ext uri="{FF2B5EF4-FFF2-40B4-BE49-F238E27FC236}">
                <a16:creationId xmlns:a16="http://schemas.microsoft.com/office/drawing/2014/main" id="{69215467-25E2-41EC-9595-02EC0222779B}"/>
              </a:ext>
            </a:extLst>
          </p:cNvPr>
          <p:cNvSpPr>
            <a:spLocks noGrp="1"/>
          </p:cNvSpPr>
          <p:nvPr>
            <p:ph sz="quarter" idx="19"/>
          </p:nvPr>
        </p:nvSpPr>
        <p:spPr>
          <a:xfrm>
            <a:off x="6407150" y="1421445"/>
            <a:ext cx="5341938" cy="401733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66DCC9EE-6EE3-49AF-B829-60B45312EE82}"/>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0CEE83CA-FEB1-4ECA-81F6-26DECEF9C94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236F1CED-A652-4CF9-A657-DE0D8E384A56}"/>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F78EEE34-82D6-4569-8391-4CDC47780027}"/>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00A41B5A-1DDD-4BAF-AE32-CC0AA923C14A}"/>
              </a:ext>
            </a:extLst>
          </p:cNvPr>
          <p:cNvCxnSpPr/>
          <p:nvPr userDrawn="1"/>
        </p:nvCxnSpPr>
        <p:spPr>
          <a:xfrm>
            <a:off x="-191510"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92E47456-BBC5-4D50-8C68-65A682F65E71}"/>
              </a:ext>
            </a:extLst>
          </p:cNvPr>
          <p:cNvCxnSpPr/>
          <p:nvPr userDrawn="1"/>
        </p:nvCxnSpPr>
        <p:spPr>
          <a:xfrm>
            <a:off x="12195175"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350551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3426">
          <p15:clr>
            <a:srgbClr val="FBAE40"/>
          </p15:clr>
        </p15:guide>
        <p15:guide id="2" pos="3645">
          <p15:clr>
            <a:srgbClr val="FBAE40"/>
          </p15:clr>
        </p15:guide>
        <p15:guide id="3" pos="40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Agenda déroulant">
    <p:spTree>
      <p:nvGrpSpPr>
        <p:cNvPr id="1" name=""/>
        <p:cNvGrpSpPr/>
        <p:nvPr/>
      </p:nvGrpSpPr>
      <p:grpSpPr>
        <a:xfrm>
          <a:off x="0" y="0"/>
          <a:ext cx="0" cy="0"/>
          <a:chOff x="0" y="0"/>
          <a:chExt cx="0" cy="0"/>
        </a:xfrm>
      </p:grpSpPr>
      <p:pic>
        <p:nvPicPr>
          <p:cNvPr id="9" name="Image 8">
            <a:extLst>
              <a:ext uri="{C183D7F6-B498-43B3-948B-1728B52AA6E4}">
                <adec:decorative xmlns:adec="http://schemas.microsoft.com/office/drawing/2017/decorative" val="1"/>
              </a:ext>
            </a:extLst>
          </p:cNvPr>
          <p:cNvPicPr>
            <a:picLocks noChangeAspect="1"/>
          </p:cNvPicPr>
          <p:nvPr/>
        </p:nvPicPr>
        <p:blipFill>
          <a:blip r:embed="rId2"/>
          <a:srcRect l="50000"/>
          <a:stretch/>
        </p:blipFill>
        <p:spPr>
          <a:xfrm>
            <a:off x="6096000" y="0"/>
            <a:ext cx="6096000" cy="6858000"/>
          </a:xfrm>
          <a:prstGeom prst="rect">
            <a:avLst/>
          </a:prstGeom>
        </p:spPr>
      </p:pic>
      <p:pic>
        <p:nvPicPr>
          <p:cNvPr id="7" name="Image 6">
            <a:extLst>
              <a:ext uri="{FF2B5EF4-FFF2-40B4-BE49-F238E27FC236}">
                <a16:creationId xmlns:a16="http://schemas.microsoft.com/office/drawing/2014/main" id="{CD5C7C12-EDD0-4AAE-80F2-A9926DB2492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2" name="Titre 1">
            <a:extLst>
              <a:ext uri="{FF2B5EF4-FFF2-40B4-BE49-F238E27FC236}">
                <a16:creationId xmlns:a16="http://schemas.microsoft.com/office/drawing/2014/main" id="{4E2F6E91-B255-B4B2-CDF6-004CB1AAA419}"/>
              </a:ext>
            </a:extLst>
          </p:cNvPr>
          <p:cNvSpPr>
            <a:spLocks noGrp="1"/>
          </p:cNvSpPr>
          <p:nvPr>
            <p:ph type="title" hasCustomPrompt="1"/>
          </p:nvPr>
        </p:nvSpPr>
        <p:spPr>
          <a:xfrm>
            <a:off x="425043" y="394496"/>
            <a:ext cx="6356757" cy="1129504"/>
          </a:xfrm>
        </p:spPr>
        <p:txBody>
          <a:bodyPr/>
          <a:lstStyle>
            <a:lvl1pPr>
              <a:defRPr sz="3600"/>
            </a:lvl1pPr>
          </a:lstStyle>
          <a:p>
            <a:r>
              <a:rPr lang="fr-CA"/>
              <a:t>Ajoutez « Agenda », « Contenu » ou « Table des matières »</a:t>
            </a:r>
          </a:p>
        </p:txBody>
      </p:sp>
      <p:sp>
        <p:nvSpPr>
          <p:cNvPr id="13" name="Espace réservé du texte 12">
            <a:extLst>
              <a:ext uri="{FF2B5EF4-FFF2-40B4-BE49-F238E27FC236}">
                <a16:creationId xmlns:a16="http://schemas.microsoft.com/office/drawing/2014/main" id="{AE565C18-6639-4BEA-A70E-8CA24E750C80}"/>
              </a:ext>
            </a:extLst>
          </p:cNvPr>
          <p:cNvSpPr>
            <a:spLocks noGrp="1"/>
          </p:cNvSpPr>
          <p:nvPr>
            <p:ph type="body" sz="quarter" idx="12" hasCustomPrompt="1"/>
          </p:nvPr>
        </p:nvSpPr>
        <p:spPr>
          <a:xfrm>
            <a:off x="0" y="1677690"/>
            <a:ext cx="5399997" cy="582626"/>
          </a:xfrm>
          <a:custGeom>
            <a:avLst/>
            <a:gdLst>
              <a:gd name="connsiteX0" fmla="*/ 4816545 w 5399997"/>
              <a:gd name="connsiteY0" fmla="*/ 0 h 582626"/>
              <a:gd name="connsiteX1" fmla="*/ 5108271 w 5399997"/>
              <a:gd name="connsiteY1" fmla="*/ 0 h 582626"/>
              <a:gd name="connsiteX2" fmla="*/ 5399997 w 5399997"/>
              <a:gd name="connsiteY2" fmla="*/ 291313 h 582626"/>
              <a:gd name="connsiteX3" fmla="*/ 5108271 w 5399997"/>
              <a:gd name="connsiteY3" fmla="*/ 582626 h 582626"/>
              <a:gd name="connsiteX4" fmla="*/ 4816546 w 5399997"/>
              <a:gd name="connsiteY4" fmla="*/ 582626 h 582626"/>
              <a:gd name="connsiteX5" fmla="*/ 4816545 w 5399997"/>
              <a:gd name="connsiteY5" fmla="*/ 582626 h 582626"/>
              <a:gd name="connsiteX6" fmla="*/ 0 w 5399997"/>
              <a:gd name="connsiteY6" fmla="*/ 582626 h 582626"/>
              <a:gd name="connsiteX7" fmla="*/ 0 w 5399997"/>
              <a:gd name="connsiteY7" fmla="*/ 1 h 582626"/>
              <a:gd name="connsiteX8" fmla="*/ 4816545 w 5399997"/>
              <a:gd name="connsiteY8" fmla="*/ 1 h 58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9997" h="582626">
                <a:moveTo>
                  <a:pt x="4816545" y="0"/>
                </a:moveTo>
                <a:lnTo>
                  <a:pt x="5108271" y="0"/>
                </a:lnTo>
                <a:cubicBezTo>
                  <a:pt x="5269387" y="0"/>
                  <a:pt x="5399997" y="130425"/>
                  <a:pt x="5399997" y="291313"/>
                </a:cubicBezTo>
                <a:cubicBezTo>
                  <a:pt x="5399997" y="452201"/>
                  <a:pt x="5269387" y="582626"/>
                  <a:pt x="5108271" y="582626"/>
                </a:cubicBezTo>
                <a:lnTo>
                  <a:pt x="4816546" y="582626"/>
                </a:lnTo>
                <a:lnTo>
                  <a:pt x="4816545" y="582626"/>
                </a:lnTo>
                <a:lnTo>
                  <a:pt x="0" y="582626"/>
                </a:lnTo>
                <a:lnTo>
                  <a:pt x="0" y="1"/>
                </a:lnTo>
                <a:lnTo>
                  <a:pt x="4816545" y="1"/>
                </a:lnTo>
                <a:close/>
              </a:path>
            </a:pathLst>
          </a:custGeom>
          <a:solidFill>
            <a:schemeClr val="accent4">
              <a:lumMod val="40000"/>
              <a:lumOff val="60000"/>
            </a:schemeClr>
          </a:solidFill>
        </p:spPr>
        <p:txBody>
          <a:bodyPr wrap="square" lIns="432000" anchor="ctr" anchorCtr="0">
            <a:noAutofit/>
          </a:bodyPr>
          <a:lstStyle>
            <a:lvl1pPr marL="0" indent="0">
              <a:spcBef>
                <a:spcPts val="0"/>
              </a:spcBef>
              <a:buClr>
                <a:schemeClr val="accent1"/>
              </a:buClr>
              <a:buFont typeface="+mj-lt"/>
              <a:buNone/>
              <a:defRPr sz="200" b="1">
                <a:solidFill>
                  <a:schemeClr val="accent4">
                    <a:lumMod val="40000"/>
                    <a:lumOff val="60000"/>
                  </a:schemeClr>
                </a:solidFill>
              </a:defRPr>
            </a:lvl1pPr>
          </a:lstStyle>
          <a:p>
            <a:pPr lvl="0"/>
            <a:r>
              <a:rPr lang="fr-CA"/>
              <a:t>.</a:t>
            </a:r>
          </a:p>
        </p:txBody>
      </p:sp>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4974156" cy="4718051"/>
          </a:xfrm>
          <a:prstGeom prst="rect">
            <a:avLst/>
          </a:prstGeom>
        </p:spPr>
        <p:txBody>
          <a:bodyPr>
            <a:normAutofit/>
          </a:bodyPr>
          <a:lstStyle>
            <a:lvl1pPr marL="516174" indent="-514338">
              <a:spcBef>
                <a:spcPts val="1800"/>
              </a:spcBef>
              <a:spcAft>
                <a:spcPts val="0"/>
              </a:spcAft>
              <a:buClr>
                <a:schemeClr val="accent1"/>
              </a:buClr>
              <a:buFont typeface="+mj-lt"/>
              <a:buAutoNum type="arabicPeriod"/>
              <a:defRPr lang="fr-CA" sz="2800" b="1" kern="1200" smtClean="0">
                <a:solidFill>
                  <a:schemeClr val="tx2"/>
                </a:solidFill>
                <a:latin typeface="+mn-lt"/>
                <a:ea typeface="+mn-ea"/>
                <a:cs typeface="+mn-cs"/>
              </a:defRPr>
            </a:lvl1pPr>
            <a:lvl2pPr marL="806450" indent="-266700">
              <a:defRPr/>
            </a:lvl2pPr>
          </a:lstStyle>
          <a:p>
            <a:pPr lvl="0"/>
            <a:r>
              <a:rPr lang="fr-CA"/>
              <a:t>Taper nom de section ici</a:t>
            </a:r>
          </a:p>
        </p:txBody>
      </p:sp>
    </p:spTree>
    <p:extLst>
      <p:ext uri="{BB962C8B-B14F-4D97-AF65-F5344CB8AC3E}">
        <p14:creationId xmlns:p14="http://schemas.microsoft.com/office/powerpoint/2010/main" val="147488060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80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Comparaison + message">
    <p:bg>
      <p:bgRef idx="1001">
        <a:schemeClr val="bg1"/>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4" name="Rectangle : coins arrondis 13">
            <a:extLst>
              <a:ext uri="{FF2B5EF4-FFF2-40B4-BE49-F238E27FC236}">
                <a16:creationId xmlns:a16="http://schemas.microsoft.com/office/drawing/2014/main" id="{07EAB20B-51D0-4556-A967-9057ABE77E6C}"/>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7" name="Espace réservé du texte 11">
            <a:extLst>
              <a:ext uri="{FF2B5EF4-FFF2-40B4-BE49-F238E27FC236}">
                <a16:creationId xmlns:a16="http://schemas.microsoft.com/office/drawing/2014/main" id="{E0A60DB5-DA57-48D3-BB7C-8AFA4C329936}"/>
              </a:ext>
            </a:extLst>
          </p:cNvPr>
          <p:cNvSpPr>
            <a:spLocks noGrp="1"/>
          </p:cNvSpPr>
          <p:nvPr>
            <p:ph type="body" sz="quarter" idx="23"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18" name="Espace réservé du contenu 6">
            <a:extLst>
              <a:ext uri="{FF2B5EF4-FFF2-40B4-BE49-F238E27FC236}">
                <a16:creationId xmlns:a16="http://schemas.microsoft.com/office/drawing/2014/main" id="{1F7DF869-6DB0-44B4-9C0B-FBEED2F07E27}"/>
              </a:ext>
            </a:extLst>
          </p:cNvPr>
          <p:cNvSpPr>
            <a:spLocks noGrp="1"/>
          </p:cNvSpPr>
          <p:nvPr>
            <p:ph sz="quarter" idx="17"/>
          </p:nvPr>
        </p:nvSpPr>
        <p:spPr>
          <a:xfrm>
            <a:off x="425450" y="2464068"/>
            <a:ext cx="5357813" cy="29747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9" name="Espace réservé du contenu 5">
            <a:extLst>
              <a:ext uri="{FF2B5EF4-FFF2-40B4-BE49-F238E27FC236}">
                <a16:creationId xmlns:a16="http://schemas.microsoft.com/office/drawing/2014/main" id="{BAB8A5EC-6318-419D-B562-B982DA39F4C7}"/>
              </a:ext>
            </a:extLst>
          </p:cNvPr>
          <p:cNvSpPr>
            <a:spLocks noGrp="1"/>
          </p:cNvSpPr>
          <p:nvPr>
            <p:ph sz="quarter" idx="19"/>
          </p:nvPr>
        </p:nvSpPr>
        <p:spPr>
          <a:xfrm>
            <a:off x="6407150" y="2464067"/>
            <a:ext cx="5341938" cy="297470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20" name="Connecteur droit 19">
            <a:extLst>
              <a:ext uri="{FF2B5EF4-FFF2-40B4-BE49-F238E27FC236}">
                <a16:creationId xmlns:a16="http://schemas.microsoft.com/office/drawing/2014/main" id="{27C3FF2E-BA19-47CB-805F-F9A107CEA81B}"/>
              </a:ext>
            </a:extLst>
          </p:cNvPr>
          <p:cNvCxnSpPr/>
          <p:nvPr userDrawn="1"/>
        </p:nvCxnSpPr>
        <p:spPr>
          <a:xfrm>
            <a:off x="-191510"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3C5219DB-A61F-48D4-A7F0-CA483A2A7129}"/>
              </a:ext>
            </a:extLst>
          </p:cNvPr>
          <p:cNvCxnSpPr/>
          <p:nvPr userDrawn="1"/>
        </p:nvCxnSpPr>
        <p:spPr>
          <a:xfrm>
            <a:off x="12195175"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AA3A1295-6DB4-4545-A62E-9489AA2DBA5F}"/>
              </a:ext>
            </a:extLst>
          </p:cNvPr>
          <p:cNvSpPr/>
          <p:nvPr userDrawn="1"/>
        </p:nvSpPr>
        <p:spPr>
          <a:xfrm>
            <a:off x="425840" y="1426387"/>
            <a:ext cx="5356800" cy="866055"/>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23" name="Rectangle 22">
            <a:extLst>
              <a:ext uri="{FF2B5EF4-FFF2-40B4-BE49-F238E27FC236}">
                <a16:creationId xmlns:a16="http://schemas.microsoft.com/office/drawing/2014/main" id="{8AC713C9-B05E-4B9D-880D-A31B99CC0D70}"/>
              </a:ext>
            </a:extLst>
          </p:cNvPr>
          <p:cNvSpPr/>
          <p:nvPr userDrawn="1"/>
        </p:nvSpPr>
        <p:spPr>
          <a:xfrm>
            <a:off x="6407150" y="1426387"/>
            <a:ext cx="5342400" cy="866055"/>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24" name="Espace réservé du texte 14">
            <a:extLst>
              <a:ext uri="{FF2B5EF4-FFF2-40B4-BE49-F238E27FC236}">
                <a16:creationId xmlns:a16="http://schemas.microsoft.com/office/drawing/2014/main" id="{59DA8C6B-D28D-4291-AF2E-A276CB845C2B}"/>
              </a:ext>
            </a:extLst>
          </p:cNvPr>
          <p:cNvSpPr>
            <a:spLocks noGrp="1"/>
          </p:cNvSpPr>
          <p:nvPr>
            <p:ph type="body" sz="quarter" idx="21" hasCustomPrompt="1"/>
          </p:nvPr>
        </p:nvSpPr>
        <p:spPr>
          <a:xfrm>
            <a:off x="42583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25" name="Espace réservé du texte 14">
            <a:extLst>
              <a:ext uri="{FF2B5EF4-FFF2-40B4-BE49-F238E27FC236}">
                <a16:creationId xmlns:a16="http://schemas.microsoft.com/office/drawing/2014/main" id="{4D3A747E-FDF8-4E1F-B473-C21C9BB79BA1}"/>
              </a:ext>
            </a:extLst>
          </p:cNvPr>
          <p:cNvSpPr>
            <a:spLocks noGrp="1"/>
          </p:cNvSpPr>
          <p:nvPr>
            <p:ph type="body" sz="quarter" idx="22" hasCustomPrompt="1"/>
          </p:nvPr>
        </p:nvSpPr>
        <p:spPr>
          <a:xfrm>
            <a:off x="640714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Tree>
    <p:extLst>
      <p:ext uri="{BB962C8B-B14F-4D97-AF65-F5344CB8AC3E}">
        <p14:creationId xmlns:p14="http://schemas.microsoft.com/office/powerpoint/2010/main" val="19757914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2 colonnes + fond + message">
    <p:bg>
      <p:bgPr>
        <a:solidFill>
          <a:srgbClr val="DAEEF4"/>
        </a:solidFill>
        <a:effectLst/>
      </p:bgPr>
    </p:bg>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E7107A37-A1ED-4C44-8341-EAC8D2647FFA}"/>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421446"/>
            <a:ext cx="5357813" cy="40173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2" name="Espace réservé du texte 11">
            <a:extLst>
              <a:ext uri="{FF2B5EF4-FFF2-40B4-BE49-F238E27FC236}">
                <a16:creationId xmlns:a16="http://schemas.microsoft.com/office/drawing/2014/main" id="{BA012B58-3A25-4695-ACD4-41934A75C794}"/>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6" name="Espace réservé du contenu 5">
            <a:extLst>
              <a:ext uri="{FF2B5EF4-FFF2-40B4-BE49-F238E27FC236}">
                <a16:creationId xmlns:a16="http://schemas.microsoft.com/office/drawing/2014/main" id="{8D8464CE-9E11-4C0C-A9CA-6ADCFE8846F8}"/>
              </a:ext>
            </a:extLst>
          </p:cNvPr>
          <p:cNvSpPr>
            <a:spLocks noGrp="1"/>
          </p:cNvSpPr>
          <p:nvPr>
            <p:ph sz="quarter" idx="19"/>
          </p:nvPr>
        </p:nvSpPr>
        <p:spPr>
          <a:xfrm>
            <a:off x="6407150" y="1421445"/>
            <a:ext cx="5341938" cy="401733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8910943F-BBA5-4539-A1A5-A3D8FF7453B7}"/>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1221B051-355B-455F-B4E0-8271ABA160E6}"/>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F057E757-C312-414B-87C5-E4E551C87170}"/>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1C85B497-D5D5-4640-9191-0986C4683196}"/>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597C01F5-052A-46DC-92F4-26648E07FA9F}"/>
              </a:ext>
            </a:extLst>
          </p:cNvPr>
          <p:cNvCxnSpPr/>
          <p:nvPr userDrawn="1"/>
        </p:nvCxnSpPr>
        <p:spPr>
          <a:xfrm>
            <a:off x="-191510"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4C54B575-1672-4F45-B6DC-4F04E9FDA9EC}"/>
              </a:ext>
            </a:extLst>
          </p:cNvPr>
          <p:cNvCxnSpPr/>
          <p:nvPr userDrawn="1"/>
        </p:nvCxnSpPr>
        <p:spPr>
          <a:xfrm>
            <a:off x="12195175"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512845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3426">
          <p15:clr>
            <a:srgbClr val="FBAE40"/>
          </p15:clr>
        </p15:guide>
        <p15:guide id="2" pos="3645">
          <p15:clr>
            <a:srgbClr val="FBAE40"/>
          </p15:clr>
        </p15:guide>
        <p15:guide id="3" pos="4036">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Comparaison + fond + messag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4" name="Rectangle : coins arrondis 13">
            <a:extLst>
              <a:ext uri="{FF2B5EF4-FFF2-40B4-BE49-F238E27FC236}">
                <a16:creationId xmlns:a16="http://schemas.microsoft.com/office/drawing/2014/main" id="{07EAB20B-51D0-4556-A967-9057ABE77E6C}"/>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7" name="Espace réservé du texte 11">
            <a:extLst>
              <a:ext uri="{FF2B5EF4-FFF2-40B4-BE49-F238E27FC236}">
                <a16:creationId xmlns:a16="http://schemas.microsoft.com/office/drawing/2014/main" id="{E0A60DB5-DA57-48D3-BB7C-8AFA4C329936}"/>
              </a:ext>
            </a:extLst>
          </p:cNvPr>
          <p:cNvSpPr>
            <a:spLocks noGrp="1"/>
          </p:cNvSpPr>
          <p:nvPr>
            <p:ph type="body" sz="quarter" idx="23"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18" name="Espace réservé du contenu 6">
            <a:extLst>
              <a:ext uri="{FF2B5EF4-FFF2-40B4-BE49-F238E27FC236}">
                <a16:creationId xmlns:a16="http://schemas.microsoft.com/office/drawing/2014/main" id="{1F7DF869-6DB0-44B4-9C0B-FBEED2F07E27}"/>
              </a:ext>
            </a:extLst>
          </p:cNvPr>
          <p:cNvSpPr>
            <a:spLocks noGrp="1"/>
          </p:cNvSpPr>
          <p:nvPr>
            <p:ph sz="quarter" idx="17"/>
          </p:nvPr>
        </p:nvSpPr>
        <p:spPr>
          <a:xfrm>
            <a:off x="425450" y="2464068"/>
            <a:ext cx="5357813" cy="29747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9" name="Espace réservé du contenu 5">
            <a:extLst>
              <a:ext uri="{FF2B5EF4-FFF2-40B4-BE49-F238E27FC236}">
                <a16:creationId xmlns:a16="http://schemas.microsoft.com/office/drawing/2014/main" id="{BAB8A5EC-6318-419D-B562-B982DA39F4C7}"/>
              </a:ext>
            </a:extLst>
          </p:cNvPr>
          <p:cNvSpPr>
            <a:spLocks noGrp="1"/>
          </p:cNvSpPr>
          <p:nvPr>
            <p:ph sz="quarter" idx="19"/>
          </p:nvPr>
        </p:nvSpPr>
        <p:spPr>
          <a:xfrm>
            <a:off x="6407150" y="2464067"/>
            <a:ext cx="5341938" cy="297470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20" name="Connecteur droit 19">
            <a:extLst>
              <a:ext uri="{FF2B5EF4-FFF2-40B4-BE49-F238E27FC236}">
                <a16:creationId xmlns:a16="http://schemas.microsoft.com/office/drawing/2014/main" id="{E0F57DC4-3268-4E53-91EC-2A8E0CCB5336}"/>
              </a:ext>
            </a:extLst>
          </p:cNvPr>
          <p:cNvCxnSpPr/>
          <p:nvPr userDrawn="1"/>
        </p:nvCxnSpPr>
        <p:spPr>
          <a:xfrm>
            <a:off x="-191510"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DE0EB832-8934-47D9-B940-FBE3D64335C8}"/>
              </a:ext>
            </a:extLst>
          </p:cNvPr>
          <p:cNvCxnSpPr/>
          <p:nvPr userDrawn="1"/>
        </p:nvCxnSpPr>
        <p:spPr>
          <a:xfrm>
            <a:off x="12195175"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ABEB62FD-6826-4301-9229-0EAB3B9029B0}"/>
              </a:ext>
            </a:extLst>
          </p:cNvPr>
          <p:cNvSpPr/>
          <p:nvPr userDrawn="1"/>
        </p:nvSpPr>
        <p:spPr>
          <a:xfrm>
            <a:off x="425840" y="1426387"/>
            <a:ext cx="5356800" cy="866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23" name="Rectangle 22">
            <a:extLst>
              <a:ext uri="{FF2B5EF4-FFF2-40B4-BE49-F238E27FC236}">
                <a16:creationId xmlns:a16="http://schemas.microsoft.com/office/drawing/2014/main" id="{CBE5D3E6-95D9-46A2-A5BE-B1D069F9143C}"/>
              </a:ext>
            </a:extLst>
          </p:cNvPr>
          <p:cNvSpPr/>
          <p:nvPr userDrawn="1"/>
        </p:nvSpPr>
        <p:spPr>
          <a:xfrm>
            <a:off x="6407150" y="1426387"/>
            <a:ext cx="5342400" cy="866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24" name="Espace réservé du texte 14">
            <a:extLst>
              <a:ext uri="{FF2B5EF4-FFF2-40B4-BE49-F238E27FC236}">
                <a16:creationId xmlns:a16="http://schemas.microsoft.com/office/drawing/2014/main" id="{0878BF0F-D83F-47E4-BA3A-812CAC082018}"/>
              </a:ext>
            </a:extLst>
          </p:cNvPr>
          <p:cNvSpPr>
            <a:spLocks noGrp="1"/>
          </p:cNvSpPr>
          <p:nvPr>
            <p:ph type="body" sz="quarter" idx="21" hasCustomPrompt="1"/>
          </p:nvPr>
        </p:nvSpPr>
        <p:spPr>
          <a:xfrm>
            <a:off x="42583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25" name="Espace réservé du texte 14">
            <a:extLst>
              <a:ext uri="{FF2B5EF4-FFF2-40B4-BE49-F238E27FC236}">
                <a16:creationId xmlns:a16="http://schemas.microsoft.com/office/drawing/2014/main" id="{4CE59E30-C077-4681-B334-56BCDC41ED4B}"/>
              </a:ext>
            </a:extLst>
          </p:cNvPr>
          <p:cNvSpPr>
            <a:spLocks noGrp="1"/>
          </p:cNvSpPr>
          <p:nvPr>
            <p:ph type="body" sz="quarter" idx="22" hasCustomPrompt="1"/>
          </p:nvPr>
        </p:nvSpPr>
        <p:spPr>
          <a:xfrm>
            <a:off x="640714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Tree>
    <p:extLst>
      <p:ext uri="{BB962C8B-B14F-4D97-AF65-F5344CB8AC3E}">
        <p14:creationId xmlns:p14="http://schemas.microsoft.com/office/powerpoint/2010/main" val="349453168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2 colonnes moitié mess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2A608EF-CC18-4787-8043-D8F6CFF235E5}"/>
              </a:ext>
            </a:extLst>
          </p:cNvPr>
          <p:cNvSpPr/>
          <p:nvPr userDrawn="1"/>
        </p:nvSpPr>
        <p:spPr>
          <a:xfrm>
            <a:off x="6096000" y="0"/>
            <a:ext cx="6096000" cy="6858000"/>
          </a:xfrm>
          <a:prstGeom prst="rect">
            <a:avLst/>
          </a:prstGeom>
          <a:solidFill>
            <a:srgbClr val="DA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115" cy="188104"/>
          </a:xfrm>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21446"/>
            <a:ext cx="5357424" cy="4017328"/>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1" y="395288"/>
            <a:ext cx="5357425" cy="730250"/>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407150" y="1441226"/>
            <a:ext cx="5341402" cy="4832574"/>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0" name="Rectangle : coins arrondis 9">
            <a:extLst>
              <a:ext uri="{FF2B5EF4-FFF2-40B4-BE49-F238E27FC236}">
                <a16:creationId xmlns:a16="http://schemas.microsoft.com/office/drawing/2014/main" id="{5E645A2F-8AEC-49EF-839A-CBC99D53D256}"/>
              </a:ext>
            </a:extLst>
          </p:cNvPr>
          <p:cNvSpPr/>
          <p:nvPr userDrawn="1"/>
        </p:nvSpPr>
        <p:spPr>
          <a:xfrm>
            <a:off x="425450" y="5568287"/>
            <a:ext cx="5357424"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1" name="Espace réservé du texte 11">
            <a:extLst>
              <a:ext uri="{FF2B5EF4-FFF2-40B4-BE49-F238E27FC236}">
                <a16:creationId xmlns:a16="http://schemas.microsoft.com/office/drawing/2014/main" id="{09913EAA-5794-4AC5-B089-7D6A1E25F305}"/>
              </a:ext>
            </a:extLst>
          </p:cNvPr>
          <p:cNvSpPr>
            <a:spLocks noGrp="1"/>
          </p:cNvSpPr>
          <p:nvPr>
            <p:ph type="body" sz="quarter" idx="21" hasCustomPrompt="1"/>
          </p:nvPr>
        </p:nvSpPr>
        <p:spPr>
          <a:xfrm>
            <a:off x="715804" y="5644392"/>
            <a:ext cx="477671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a:t>
            </a:r>
            <a:br>
              <a:rPr lang="fr-CA"/>
            </a:br>
            <a:r>
              <a:rPr lang="fr-CA"/>
              <a:t>important à retenir</a:t>
            </a:r>
          </a:p>
        </p:txBody>
      </p:sp>
      <p:cxnSp>
        <p:nvCxnSpPr>
          <p:cNvPr id="12" name="Connecteur droit 11">
            <a:extLst>
              <a:ext uri="{FF2B5EF4-FFF2-40B4-BE49-F238E27FC236}">
                <a16:creationId xmlns:a16="http://schemas.microsoft.com/office/drawing/2014/main" id="{1316A550-8998-4819-B2BE-3F467ED099C3}"/>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D75ED04-F3AA-4B5B-9D57-F354FDEE0B67}"/>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4B43A50A-DFFA-41B8-B99D-E76E54551FC1}"/>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662DB0B4-8577-4546-9DED-55F247527850}"/>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271BCF23-E42F-415F-9457-8AEC03BD529F}"/>
              </a:ext>
            </a:extLst>
          </p:cNvPr>
          <p:cNvCxnSpPr/>
          <p:nvPr userDrawn="1"/>
        </p:nvCxnSpPr>
        <p:spPr>
          <a:xfrm>
            <a:off x="-191510"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295792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guide id="3"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2 colonnes + bloc + message">
    <p:spTree>
      <p:nvGrpSpPr>
        <p:cNvPr id="1" name=""/>
        <p:cNvGrpSpPr/>
        <p:nvPr/>
      </p:nvGrpSpPr>
      <p:grpSpPr>
        <a:xfrm>
          <a:off x="0" y="0"/>
          <a:ext cx="0" cy="0"/>
          <a:chOff x="0" y="0"/>
          <a:chExt cx="0" cy="0"/>
        </a:xfrm>
      </p:grpSpPr>
      <p:sp>
        <p:nvSpPr>
          <p:cNvPr id="19" name="Espace réservé du texte">
            <a:extLst>
              <a:ext uri="{FF2B5EF4-FFF2-40B4-BE49-F238E27FC236}">
                <a16:creationId xmlns:a16="http://schemas.microsoft.com/office/drawing/2014/main" id="{0B753A95-804F-4F94-B945-DC49DFC0D387}"/>
              </a:ext>
            </a:extLst>
          </p:cNvPr>
          <p:cNvSpPr>
            <a:spLocks noGrp="1"/>
          </p:cNvSpPr>
          <p:nvPr>
            <p:ph type="body" sz="quarter" idx="26"/>
          </p:nvPr>
        </p:nvSpPr>
        <p:spPr>
          <a:xfrm>
            <a:off x="6407148" y="1421448"/>
            <a:ext cx="5341940" cy="4852351"/>
          </a:xfrm>
          <a:prstGeom prst="roundRect">
            <a:avLst>
              <a:gd name="adj" fmla="val 9600"/>
            </a:avLst>
          </a:prstGeom>
          <a:solidFill>
            <a:schemeClr val="bg2"/>
          </a:solidFill>
        </p:spPr>
        <p:txBody>
          <a:bodyPr lIns="144000" tIns="144000" rIns="144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21447"/>
            <a:ext cx="5357424" cy="40176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50"/>
          </a:xfrm>
          <a:prstGeom prst="rect">
            <a:avLst/>
          </a:prstGeom>
        </p:spPr>
        <p:txBody>
          <a:bodyPr anchor="t" anchorCtr="0"/>
          <a:lstStyle>
            <a:lvl1pPr>
              <a:defRPr/>
            </a:lvl1pPr>
          </a:lstStyle>
          <a:p>
            <a:r>
              <a:rPr lang="fr-FR"/>
              <a:t>Mon titre principal</a:t>
            </a:r>
            <a:endParaRPr lang="fr-CA"/>
          </a:p>
        </p:txBody>
      </p:sp>
      <p:cxnSp>
        <p:nvCxnSpPr>
          <p:cNvPr id="11" name="Connecteur droit 10">
            <a:extLst>
              <a:ext uri="{FF2B5EF4-FFF2-40B4-BE49-F238E27FC236}">
                <a16:creationId xmlns:a16="http://schemas.microsoft.com/office/drawing/2014/main" id="{5D01DBFB-0A00-4828-8F24-D6C65BAB6448}"/>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F8082F65-48A8-4A52-9A76-E7CEB1F80DB2}"/>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CD565BA1-64E6-4B55-AAFD-CF42AB1DFC23}"/>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C3ED5BFF-B874-413C-A205-454C86839E7D}"/>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5" name="Rectangle : coins arrondis 14">
            <a:extLst>
              <a:ext uri="{FF2B5EF4-FFF2-40B4-BE49-F238E27FC236}">
                <a16:creationId xmlns:a16="http://schemas.microsoft.com/office/drawing/2014/main" id="{58B27B1A-43B4-48E4-8DE3-A397A9174489}"/>
              </a:ext>
            </a:extLst>
          </p:cNvPr>
          <p:cNvSpPr/>
          <p:nvPr userDrawn="1"/>
        </p:nvSpPr>
        <p:spPr>
          <a:xfrm>
            <a:off x="425450" y="5568287"/>
            <a:ext cx="5357424"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6" name="Espace réservé du texte 11">
            <a:extLst>
              <a:ext uri="{FF2B5EF4-FFF2-40B4-BE49-F238E27FC236}">
                <a16:creationId xmlns:a16="http://schemas.microsoft.com/office/drawing/2014/main" id="{FD4A0CB1-DE6C-4BEA-96D2-92E62BC42633}"/>
              </a:ext>
            </a:extLst>
          </p:cNvPr>
          <p:cNvSpPr>
            <a:spLocks noGrp="1"/>
          </p:cNvSpPr>
          <p:nvPr>
            <p:ph type="body" sz="quarter" idx="22" hasCustomPrompt="1"/>
          </p:nvPr>
        </p:nvSpPr>
        <p:spPr>
          <a:xfrm>
            <a:off x="715804" y="5644392"/>
            <a:ext cx="477671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a:t>
            </a:r>
            <a:br>
              <a:rPr lang="fr-CA"/>
            </a:br>
            <a:r>
              <a:rPr lang="fr-CA"/>
              <a:t>important à retenir</a:t>
            </a:r>
          </a:p>
        </p:txBody>
      </p:sp>
      <p:cxnSp>
        <p:nvCxnSpPr>
          <p:cNvPr id="17" name="Connecteur droit 16">
            <a:extLst>
              <a:ext uri="{FF2B5EF4-FFF2-40B4-BE49-F238E27FC236}">
                <a16:creationId xmlns:a16="http://schemas.microsoft.com/office/drawing/2014/main" id="{E923F31A-9501-48A2-AB82-17813C31345A}"/>
              </a:ext>
            </a:extLst>
          </p:cNvPr>
          <p:cNvCxnSpPr/>
          <p:nvPr userDrawn="1"/>
        </p:nvCxnSpPr>
        <p:spPr>
          <a:xfrm>
            <a:off x="-191510" y="543877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004819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41">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3 colonnes blocs + fond + messag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19" name="Espace réservé du texte">
            <a:extLst>
              <a:ext uri="{FF2B5EF4-FFF2-40B4-BE49-F238E27FC236}">
                <a16:creationId xmlns:a16="http://schemas.microsoft.com/office/drawing/2014/main" id="{13D09372-169E-43A0-8F4C-B74FE605DA0D}"/>
              </a:ext>
            </a:extLst>
          </p:cNvPr>
          <p:cNvSpPr>
            <a:spLocks noGrp="1"/>
          </p:cNvSpPr>
          <p:nvPr>
            <p:ph type="body" sz="quarter" idx="29"/>
          </p:nvPr>
        </p:nvSpPr>
        <p:spPr>
          <a:xfrm>
            <a:off x="425748" y="1323974"/>
            <a:ext cx="3600000" cy="3910493"/>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0" name="Espace réservé du texte">
            <a:extLst>
              <a:ext uri="{FF2B5EF4-FFF2-40B4-BE49-F238E27FC236}">
                <a16:creationId xmlns:a16="http://schemas.microsoft.com/office/drawing/2014/main" id="{FC6AC622-04F9-470F-B6DE-D30BF0C84D8D}"/>
              </a:ext>
            </a:extLst>
          </p:cNvPr>
          <p:cNvSpPr>
            <a:spLocks noGrp="1"/>
          </p:cNvSpPr>
          <p:nvPr>
            <p:ph type="body" sz="quarter" idx="30"/>
          </p:nvPr>
        </p:nvSpPr>
        <p:spPr>
          <a:xfrm>
            <a:off x="8148552" y="1323974"/>
            <a:ext cx="3600000" cy="3910493"/>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1" name="Espace réservé du texte">
            <a:extLst>
              <a:ext uri="{FF2B5EF4-FFF2-40B4-BE49-F238E27FC236}">
                <a16:creationId xmlns:a16="http://schemas.microsoft.com/office/drawing/2014/main" id="{F7C72A45-1637-4557-9F0F-DAA49E89D466}"/>
              </a:ext>
            </a:extLst>
          </p:cNvPr>
          <p:cNvSpPr>
            <a:spLocks noGrp="1"/>
          </p:cNvSpPr>
          <p:nvPr>
            <p:ph type="body" sz="quarter" idx="31"/>
          </p:nvPr>
        </p:nvSpPr>
        <p:spPr>
          <a:xfrm>
            <a:off x="4287226" y="1323974"/>
            <a:ext cx="3600000" cy="3910493"/>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2" name="Rectangle : coins arrondis 21">
            <a:extLst>
              <a:ext uri="{FF2B5EF4-FFF2-40B4-BE49-F238E27FC236}">
                <a16:creationId xmlns:a16="http://schemas.microsoft.com/office/drawing/2014/main" id="{92488CCB-9803-4FCB-8A15-DE4A45CF4A6E}"/>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23" name="Espace réservé du texte 11">
            <a:extLst>
              <a:ext uri="{FF2B5EF4-FFF2-40B4-BE49-F238E27FC236}">
                <a16:creationId xmlns:a16="http://schemas.microsoft.com/office/drawing/2014/main" id="{4C06EA84-2ABB-4415-AE48-F7A2F399BB89}"/>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Tree>
    <p:extLst>
      <p:ext uri="{BB962C8B-B14F-4D97-AF65-F5344CB8AC3E}">
        <p14:creationId xmlns:p14="http://schemas.microsoft.com/office/powerpoint/2010/main" val="195990263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4 colonnes blocs + message">
    <p:spTree>
      <p:nvGrpSpPr>
        <p:cNvPr id="1" name=""/>
        <p:cNvGrpSpPr/>
        <p:nvPr/>
      </p:nvGrpSpPr>
      <p:grpSpPr>
        <a:xfrm>
          <a:off x="0" y="0"/>
          <a:ext cx="0" cy="0"/>
          <a:chOff x="0" y="0"/>
          <a:chExt cx="0" cy="0"/>
        </a:xfrm>
      </p:grpSpPr>
      <p:sp>
        <p:nvSpPr>
          <p:cNvPr id="14" name="Espace réservé du texte">
            <a:extLst>
              <a:ext uri="{FF2B5EF4-FFF2-40B4-BE49-F238E27FC236}">
                <a16:creationId xmlns:a16="http://schemas.microsoft.com/office/drawing/2014/main" id="{3885716B-3AD3-4816-97AB-CD576F740D74}"/>
              </a:ext>
            </a:extLst>
          </p:cNvPr>
          <p:cNvSpPr>
            <a:spLocks noGrp="1"/>
          </p:cNvSpPr>
          <p:nvPr>
            <p:ph type="body" sz="quarter" idx="26"/>
          </p:nvPr>
        </p:nvSpPr>
        <p:spPr>
          <a:xfrm>
            <a:off x="425748" y="1323974"/>
            <a:ext cx="2743200" cy="3910493"/>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23" name="Espace réservé du texte">
            <a:extLst>
              <a:ext uri="{FF2B5EF4-FFF2-40B4-BE49-F238E27FC236}">
                <a16:creationId xmlns:a16="http://schemas.microsoft.com/office/drawing/2014/main" id="{C7969191-97EB-42BC-8E93-4763CEAAE0E6}"/>
              </a:ext>
            </a:extLst>
          </p:cNvPr>
          <p:cNvSpPr>
            <a:spLocks noGrp="1"/>
          </p:cNvSpPr>
          <p:nvPr>
            <p:ph type="body" sz="quarter" idx="27"/>
          </p:nvPr>
        </p:nvSpPr>
        <p:spPr>
          <a:xfrm>
            <a:off x="3285795" y="1323974"/>
            <a:ext cx="2743200" cy="3910493"/>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4" name="Espace réservé du texte">
            <a:extLst>
              <a:ext uri="{FF2B5EF4-FFF2-40B4-BE49-F238E27FC236}">
                <a16:creationId xmlns:a16="http://schemas.microsoft.com/office/drawing/2014/main" id="{7F5BD02E-64DE-46FC-9396-BC64CCF9FA49}"/>
              </a:ext>
            </a:extLst>
          </p:cNvPr>
          <p:cNvSpPr>
            <a:spLocks noGrp="1"/>
          </p:cNvSpPr>
          <p:nvPr>
            <p:ph type="body" sz="quarter" idx="28"/>
          </p:nvPr>
        </p:nvSpPr>
        <p:spPr>
          <a:xfrm>
            <a:off x="6145842" y="1323974"/>
            <a:ext cx="2743200" cy="3910493"/>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5" name="Espace réservé du texte">
            <a:extLst>
              <a:ext uri="{FF2B5EF4-FFF2-40B4-BE49-F238E27FC236}">
                <a16:creationId xmlns:a16="http://schemas.microsoft.com/office/drawing/2014/main" id="{7C116B00-5AD2-4696-ADAF-5F97A96B0615}"/>
              </a:ext>
            </a:extLst>
          </p:cNvPr>
          <p:cNvSpPr>
            <a:spLocks noGrp="1"/>
          </p:cNvSpPr>
          <p:nvPr>
            <p:ph type="body" sz="quarter" idx="29"/>
          </p:nvPr>
        </p:nvSpPr>
        <p:spPr>
          <a:xfrm>
            <a:off x="9005888" y="1323974"/>
            <a:ext cx="2743200" cy="3910493"/>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0" name="Rectangle : coins arrondis 9">
            <a:extLst>
              <a:ext uri="{FF2B5EF4-FFF2-40B4-BE49-F238E27FC236}">
                <a16:creationId xmlns:a16="http://schemas.microsoft.com/office/drawing/2014/main" id="{C9C8A317-0962-4C7C-BDE3-B32068A2A6A4}"/>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1" name="Espace réservé du texte 11">
            <a:extLst>
              <a:ext uri="{FF2B5EF4-FFF2-40B4-BE49-F238E27FC236}">
                <a16:creationId xmlns:a16="http://schemas.microsoft.com/office/drawing/2014/main" id="{6DEE7C22-EBFB-4D07-A734-E625CEACF510}"/>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Tree>
    <p:extLst>
      <p:ext uri="{BB962C8B-B14F-4D97-AF65-F5344CB8AC3E}">
        <p14:creationId xmlns:p14="http://schemas.microsoft.com/office/powerpoint/2010/main" val="148930381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4 colonnes blocs + fond + messag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10" name="Rectangle : coins arrondis 9">
            <a:extLst>
              <a:ext uri="{FF2B5EF4-FFF2-40B4-BE49-F238E27FC236}">
                <a16:creationId xmlns:a16="http://schemas.microsoft.com/office/drawing/2014/main" id="{6D8F818B-EF01-445C-8AF6-E9D97FAB3175}"/>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1" name="Espace réservé du texte 11">
            <a:extLst>
              <a:ext uri="{FF2B5EF4-FFF2-40B4-BE49-F238E27FC236}">
                <a16:creationId xmlns:a16="http://schemas.microsoft.com/office/drawing/2014/main" id="{A3167B3E-E8D7-4F53-BF82-44001625EE7A}"/>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12" name="Espace réservé du texte">
            <a:extLst>
              <a:ext uri="{FF2B5EF4-FFF2-40B4-BE49-F238E27FC236}">
                <a16:creationId xmlns:a16="http://schemas.microsoft.com/office/drawing/2014/main" id="{E8B3B8EE-3EAA-4036-9AD8-5F1DAA89690C}"/>
              </a:ext>
            </a:extLst>
          </p:cNvPr>
          <p:cNvSpPr>
            <a:spLocks noGrp="1"/>
          </p:cNvSpPr>
          <p:nvPr>
            <p:ph type="body" sz="quarter" idx="26"/>
          </p:nvPr>
        </p:nvSpPr>
        <p:spPr>
          <a:xfrm>
            <a:off x="425748" y="1323974"/>
            <a:ext cx="2743200" cy="3910493"/>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3" name="Espace réservé du texte">
            <a:extLst>
              <a:ext uri="{FF2B5EF4-FFF2-40B4-BE49-F238E27FC236}">
                <a16:creationId xmlns:a16="http://schemas.microsoft.com/office/drawing/2014/main" id="{86C99F1D-288A-4F51-98D2-FDC8E546A1A3}"/>
              </a:ext>
            </a:extLst>
          </p:cNvPr>
          <p:cNvSpPr>
            <a:spLocks noGrp="1"/>
          </p:cNvSpPr>
          <p:nvPr>
            <p:ph type="body" sz="quarter" idx="27"/>
          </p:nvPr>
        </p:nvSpPr>
        <p:spPr>
          <a:xfrm>
            <a:off x="3285795" y="1323974"/>
            <a:ext cx="2743200" cy="3910493"/>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5" name="Espace réservé du texte">
            <a:extLst>
              <a:ext uri="{FF2B5EF4-FFF2-40B4-BE49-F238E27FC236}">
                <a16:creationId xmlns:a16="http://schemas.microsoft.com/office/drawing/2014/main" id="{9927CFB1-E0E0-4192-A828-E568913847BF}"/>
              </a:ext>
            </a:extLst>
          </p:cNvPr>
          <p:cNvSpPr>
            <a:spLocks noGrp="1"/>
          </p:cNvSpPr>
          <p:nvPr>
            <p:ph type="body" sz="quarter" idx="28"/>
          </p:nvPr>
        </p:nvSpPr>
        <p:spPr>
          <a:xfrm>
            <a:off x="6145842" y="1323974"/>
            <a:ext cx="2743200" cy="3910493"/>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6" name="Espace réservé du texte">
            <a:extLst>
              <a:ext uri="{FF2B5EF4-FFF2-40B4-BE49-F238E27FC236}">
                <a16:creationId xmlns:a16="http://schemas.microsoft.com/office/drawing/2014/main" id="{887D4148-BB06-45A0-ACF0-9CC57956F35E}"/>
              </a:ext>
            </a:extLst>
          </p:cNvPr>
          <p:cNvSpPr>
            <a:spLocks noGrp="1"/>
          </p:cNvSpPr>
          <p:nvPr>
            <p:ph type="body" sz="quarter" idx="29"/>
          </p:nvPr>
        </p:nvSpPr>
        <p:spPr>
          <a:xfrm>
            <a:off x="9005888" y="1323974"/>
            <a:ext cx="2743200" cy="3910493"/>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3852261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_Avec photo">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E9033E0-86CF-4ECA-938C-BDD0749AD39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07517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1 colonne + 1 imag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50"/>
            <a:ext cx="5357424" cy="4856956"/>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5357424" cy="730249"/>
          </a:xfrm>
          <a:prstGeom prst="rect">
            <a:avLst/>
          </a:prstGeom>
        </p:spPr>
        <p:txBody>
          <a:bodyPr anchor="t" anchorCtr="0"/>
          <a:lstStyle>
            <a:lvl1pPr>
              <a:defRPr/>
            </a:lvl1pPr>
          </a:lstStyle>
          <a:p>
            <a:r>
              <a:rPr lang="fr-FR"/>
              <a:t>Mon titre principal</a:t>
            </a:r>
            <a:endParaRPr lang="fr-CA"/>
          </a:p>
        </p:txBody>
      </p:sp>
      <p:sp>
        <p:nvSpPr>
          <p:cNvPr id="8" name="Espace réservé pour une image  8">
            <a:extLst>
              <a:ext uri="{FF2B5EF4-FFF2-40B4-BE49-F238E27FC236}">
                <a16:creationId xmlns:a16="http://schemas.microsoft.com/office/drawing/2014/main" id="{23386D8F-883A-4EC8-BD14-AB820ADB385B}"/>
              </a:ext>
            </a:extLst>
          </p:cNvPr>
          <p:cNvSpPr>
            <a:spLocks noGrp="1"/>
          </p:cNvSpPr>
          <p:nvPr>
            <p:ph type="pic" sz="quarter" idx="20" hasCustomPrompt="1"/>
          </p:nvPr>
        </p:nvSpPr>
        <p:spPr>
          <a:xfrm>
            <a:off x="6096002" y="1"/>
            <a:ext cx="6095999" cy="6869723"/>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cxnSp>
        <p:nvCxnSpPr>
          <p:cNvPr id="13" name="Connecteur droit 12">
            <a:extLst>
              <a:ext uri="{FF2B5EF4-FFF2-40B4-BE49-F238E27FC236}">
                <a16:creationId xmlns:a16="http://schemas.microsoft.com/office/drawing/2014/main" id="{3E2757B3-4FF0-4AE8-9678-32325D7D2074}"/>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91A5865-689D-4C1E-A1FE-B21ECD2BF9A0}"/>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00992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Agenda déroulant avec pagination">
    <p:spTree>
      <p:nvGrpSpPr>
        <p:cNvPr id="1" name=""/>
        <p:cNvGrpSpPr/>
        <p:nvPr/>
      </p:nvGrpSpPr>
      <p:grpSpPr>
        <a:xfrm>
          <a:off x="0" y="0"/>
          <a:ext cx="0" cy="0"/>
          <a:chOff x="0" y="0"/>
          <a:chExt cx="0" cy="0"/>
        </a:xfrm>
      </p:grpSpPr>
      <p:pic>
        <p:nvPicPr>
          <p:cNvPr id="9" name="Image 8">
            <a:extLst>
              <a:ext uri="{C183D7F6-B498-43B3-948B-1728B52AA6E4}">
                <adec:decorative xmlns:adec="http://schemas.microsoft.com/office/drawing/2017/decorative" val="1"/>
              </a:ext>
            </a:extLst>
          </p:cNvPr>
          <p:cNvPicPr>
            <a:picLocks noChangeAspect="1"/>
          </p:cNvPicPr>
          <p:nvPr/>
        </p:nvPicPr>
        <p:blipFill>
          <a:blip r:embed="rId2"/>
          <a:srcRect l="50000"/>
          <a:stretch/>
        </p:blipFill>
        <p:spPr>
          <a:xfrm>
            <a:off x="6096000" y="0"/>
            <a:ext cx="6096000" cy="6858000"/>
          </a:xfrm>
          <a:prstGeom prst="rect">
            <a:avLst/>
          </a:prstGeom>
        </p:spPr>
      </p:pic>
      <p:pic>
        <p:nvPicPr>
          <p:cNvPr id="7" name="Image 6">
            <a:extLst>
              <a:ext uri="{FF2B5EF4-FFF2-40B4-BE49-F238E27FC236}">
                <a16:creationId xmlns:a16="http://schemas.microsoft.com/office/drawing/2014/main" id="{CD5C7C12-EDD0-4AAE-80F2-A9926DB2492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2" name="Titre 1">
            <a:extLst>
              <a:ext uri="{FF2B5EF4-FFF2-40B4-BE49-F238E27FC236}">
                <a16:creationId xmlns:a16="http://schemas.microsoft.com/office/drawing/2014/main" id="{0AC144DE-B767-CC78-C7B8-68730A354BF9}"/>
              </a:ext>
            </a:extLst>
          </p:cNvPr>
          <p:cNvSpPr>
            <a:spLocks noGrp="1"/>
          </p:cNvSpPr>
          <p:nvPr>
            <p:ph type="title" hasCustomPrompt="1"/>
          </p:nvPr>
        </p:nvSpPr>
        <p:spPr>
          <a:xfrm>
            <a:off x="425043" y="394496"/>
            <a:ext cx="6357600" cy="1129504"/>
          </a:xfrm>
        </p:spPr>
        <p:txBody>
          <a:bodyPr/>
          <a:lstStyle>
            <a:lvl1pPr>
              <a:defRPr sz="3600"/>
            </a:lvl1pPr>
          </a:lstStyle>
          <a:p>
            <a:r>
              <a:rPr lang="fr-CA"/>
              <a:t>Ajoutez « Agenda », « Contenu » ou « Table des matières »</a:t>
            </a:r>
          </a:p>
        </p:txBody>
      </p:sp>
      <p:sp>
        <p:nvSpPr>
          <p:cNvPr id="11" name="Espace réservé du texte 10">
            <a:extLst>
              <a:ext uri="{FF2B5EF4-FFF2-40B4-BE49-F238E27FC236}">
                <a16:creationId xmlns:a16="http://schemas.microsoft.com/office/drawing/2014/main" id="{C16281F6-60A8-4907-B850-A5488BCE00DC}"/>
              </a:ext>
            </a:extLst>
          </p:cNvPr>
          <p:cNvSpPr>
            <a:spLocks noGrp="1"/>
          </p:cNvSpPr>
          <p:nvPr>
            <p:ph type="body" sz="quarter" idx="14" hasCustomPrompt="1"/>
          </p:nvPr>
        </p:nvSpPr>
        <p:spPr>
          <a:xfrm>
            <a:off x="-1" y="1677690"/>
            <a:ext cx="6394785" cy="582626"/>
          </a:xfrm>
          <a:custGeom>
            <a:avLst/>
            <a:gdLst>
              <a:gd name="connsiteX0" fmla="*/ 6277583 w 7038017"/>
              <a:gd name="connsiteY0" fmla="*/ 0 h 582626"/>
              <a:gd name="connsiteX1" fmla="*/ 6432400 w 7038017"/>
              <a:gd name="connsiteY1" fmla="*/ 0 h 582626"/>
              <a:gd name="connsiteX2" fmla="*/ 6657800 w 7038017"/>
              <a:gd name="connsiteY2" fmla="*/ 0 h 582626"/>
              <a:gd name="connsiteX3" fmla="*/ 6724126 w 7038017"/>
              <a:gd name="connsiteY3" fmla="*/ 0 h 582626"/>
              <a:gd name="connsiteX4" fmla="*/ 6930408 w 7038017"/>
              <a:gd name="connsiteY4" fmla="*/ 85324 h 582626"/>
              <a:gd name="connsiteX5" fmla="*/ 6942782 w 7038017"/>
              <a:gd name="connsiteY5" fmla="*/ 100300 h 582626"/>
              <a:gd name="connsiteX6" fmla="*/ 6973082 w 7038017"/>
              <a:gd name="connsiteY6" fmla="*/ 128437 h 582626"/>
              <a:gd name="connsiteX7" fmla="*/ 7038017 w 7038017"/>
              <a:gd name="connsiteY7" fmla="*/ 291313 h 582626"/>
              <a:gd name="connsiteX8" fmla="*/ 6973082 w 7038017"/>
              <a:gd name="connsiteY8" fmla="*/ 454189 h 582626"/>
              <a:gd name="connsiteX9" fmla="*/ 6942782 w 7038017"/>
              <a:gd name="connsiteY9" fmla="*/ 482326 h 582626"/>
              <a:gd name="connsiteX10" fmla="*/ 6930408 w 7038017"/>
              <a:gd name="connsiteY10" fmla="*/ 497303 h 582626"/>
              <a:gd name="connsiteX11" fmla="*/ 6724126 w 7038017"/>
              <a:gd name="connsiteY11" fmla="*/ 582626 h 582626"/>
              <a:gd name="connsiteX12" fmla="*/ 6657800 w 7038017"/>
              <a:gd name="connsiteY12" fmla="*/ 582626 h 582626"/>
              <a:gd name="connsiteX13" fmla="*/ 6432401 w 7038017"/>
              <a:gd name="connsiteY13" fmla="*/ 582626 h 582626"/>
              <a:gd name="connsiteX14" fmla="*/ 6432400 w 7038017"/>
              <a:gd name="connsiteY14" fmla="*/ 582626 h 582626"/>
              <a:gd name="connsiteX15" fmla="*/ 6277584 w 7038017"/>
              <a:gd name="connsiteY15" fmla="*/ 582626 h 582626"/>
              <a:gd name="connsiteX16" fmla="*/ 6277583 w 7038017"/>
              <a:gd name="connsiteY16" fmla="*/ 582626 h 582626"/>
              <a:gd name="connsiteX17" fmla="*/ 1615855 w 7038017"/>
              <a:gd name="connsiteY17" fmla="*/ 582626 h 582626"/>
              <a:gd name="connsiteX18" fmla="*/ 0 w 7038017"/>
              <a:gd name="connsiteY18" fmla="*/ 582626 h 582626"/>
              <a:gd name="connsiteX19" fmla="*/ 0 w 7038017"/>
              <a:gd name="connsiteY19" fmla="*/ 1 h 582626"/>
              <a:gd name="connsiteX20" fmla="*/ 1615855 w 7038017"/>
              <a:gd name="connsiteY20" fmla="*/ 1 h 582626"/>
              <a:gd name="connsiteX21" fmla="*/ 6277583 w 7038017"/>
              <a:gd name="connsiteY21" fmla="*/ 1 h 58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38017" h="582626">
                <a:moveTo>
                  <a:pt x="6277583" y="0"/>
                </a:moveTo>
                <a:lnTo>
                  <a:pt x="6432400" y="0"/>
                </a:lnTo>
                <a:lnTo>
                  <a:pt x="6657800" y="0"/>
                </a:lnTo>
                <a:lnTo>
                  <a:pt x="6724126" y="0"/>
                </a:lnTo>
                <a:cubicBezTo>
                  <a:pt x="6804684" y="0"/>
                  <a:pt x="6877616" y="32606"/>
                  <a:pt x="6930408" y="85324"/>
                </a:cubicBezTo>
                <a:lnTo>
                  <a:pt x="6942782" y="100300"/>
                </a:lnTo>
                <a:lnTo>
                  <a:pt x="6973082" y="128437"/>
                </a:lnTo>
                <a:cubicBezTo>
                  <a:pt x="7014079" y="174931"/>
                  <a:pt x="7038017" y="230980"/>
                  <a:pt x="7038017" y="291313"/>
                </a:cubicBezTo>
                <a:cubicBezTo>
                  <a:pt x="7038017" y="351646"/>
                  <a:pt x="7014079" y="407695"/>
                  <a:pt x="6973082" y="454189"/>
                </a:cubicBezTo>
                <a:lnTo>
                  <a:pt x="6942782" y="482326"/>
                </a:lnTo>
                <a:lnTo>
                  <a:pt x="6930408" y="497303"/>
                </a:lnTo>
                <a:cubicBezTo>
                  <a:pt x="6877616" y="550020"/>
                  <a:pt x="6804684" y="582626"/>
                  <a:pt x="6724126" y="582626"/>
                </a:cubicBezTo>
                <a:lnTo>
                  <a:pt x="6657800" y="582626"/>
                </a:lnTo>
                <a:lnTo>
                  <a:pt x="6432401" y="582626"/>
                </a:lnTo>
                <a:lnTo>
                  <a:pt x="6432400" y="582626"/>
                </a:lnTo>
                <a:lnTo>
                  <a:pt x="6277584" y="582626"/>
                </a:lnTo>
                <a:lnTo>
                  <a:pt x="6277583" y="582626"/>
                </a:lnTo>
                <a:lnTo>
                  <a:pt x="1615855" y="582626"/>
                </a:lnTo>
                <a:lnTo>
                  <a:pt x="0" y="582626"/>
                </a:lnTo>
                <a:lnTo>
                  <a:pt x="0" y="1"/>
                </a:lnTo>
                <a:lnTo>
                  <a:pt x="1615855" y="1"/>
                </a:lnTo>
                <a:lnTo>
                  <a:pt x="6277583" y="1"/>
                </a:lnTo>
                <a:close/>
              </a:path>
            </a:pathLst>
          </a:custGeom>
          <a:solidFill>
            <a:schemeClr val="accent4">
              <a:lumMod val="40000"/>
              <a:lumOff val="60000"/>
            </a:schemeClr>
          </a:solidFill>
        </p:spPr>
        <p:txBody>
          <a:bodyPr wrap="square" lIns="432000" anchor="ctr" anchorCtr="0">
            <a:noAutofit/>
          </a:bodyPr>
          <a:lstStyle>
            <a:lvl1pPr marL="0" indent="0">
              <a:spcBef>
                <a:spcPts val="0"/>
              </a:spcBef>
              <a:buClr>
                <a:schemeClr val="accent1"/>
              </a:buClr>
              <a:buFont typeface="+mj-lt"/>
              <a:buNone/>
              <a:defRPr sz="200" b="1">
                <a:solidFill>
                  <a:schemeClr val="accent4">
                    <a:lumMod val="40000"/>
                    <a:lumOff val="60000"/>
                  </a:schemeClr>
                </a:solidFill>
              </a:defRPr>
            </a:lvl1pPr>
          </a:lstStyle>
          <a:p>
            <a:pPr lvl="0"/>
            <a:r>
              <a:rPr lang="fr-CA"/>
              <a:t>.</a:t>
            </a:r>
          </a:p>
        </p:txBody>
      </p:sp>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2" y="1741488"/>
            <a:ext cx="4982353" cy="4718051"/>
          </a:xfrm>
          <a:prstGeom prst="rect">
            <a:avLst/>
          </a:prstGeom>
        </p:spPr>
        <p:txBody>
          <a:bodyPr>
            <a:normAutofit/>
          </a:bodyPr>
          <a:lstStyle>
            <a:lvl1pPr marL="516174" indent="-514338">
              <a:spcBef>
                <a:spcPts val="1800"/>
              </a:spcBef>
              <a:spcAft>
                <a:spcPts val="0"/>
              </a:spcAft>
              <a:buClr>
                <a:schemeClr val="accent1"/>
              </a:buClr>
              <a:buFont typeface="+mj-lt"/>
              <a:buAutoNum type="arabicPeriod"/>
              <a:defRPr lang="fr-CA" sz="2800" b="1" kern="1200" smtClean="0">
                <a:solidFill>
                  <a:schemeClr val="tx2"/>
                </a:solidFill>
                <a:latin typeface="+mn-lt"/>
                <a:ea typeface="+mn-ea"/>
                <a:cs typeface="+mn-cs"/>
              </a:defRPr>
            </a:lvl1pPr>
            <a:lvl2pPr marL="806450" indent="-266700">
              <a:defRPr/>
            </a:lvl2pPr>
          </a:lstStyle>
          <a:p>
            <a:pPr lvl="0"/>
            <a:r>
              <a:rPr lang="fr-CA"/>
              <a:t>Taper nom de section ici</a:t>
            </a:r>
          </a:p>
        </p:txBody>
      </p:sp>
      <p:sp>
        <p:nvSpPr>
          <p:cNvPr id="8" name="Espace réservé du texte 4">
            <a:extLst>
              <a:ext uri="{FF2B5EF4-FFF2-40B4-BE49-F238E27FC236}">
                <a16:creationId xmlns:a16="http://schemas.microsoft.com/office/drawing/2014/main" id="{CD182AD7-7005-435A-BA1B-9EDC90D4D2C7}"/>
              </a:ext>
            </a:extLst>
          </p:cNvPr>
          <p:cNvSpPr>
            <a:spLocks noGrp="1"/>
          </p:cNvSpPr>
          <p:nvPr>
            <p:ph type="body" sz="quarter" idx="13" hasCustomPrompt="1"/>
          </p:nvPr>
        </p:nvSpPr>
        <p:spPr>
          <a:xfrm>
            <a:off x="5457153" y="1741488"/>
            <a:ext cx="630863" cy="4718052"/>
          </a:xfrm>
          <a:prstGeom prst="rect">
            <a:avLst/>
          </a:prstGeom>
        </p:spPr>
        <p:txBody>
          <a:bodyPr rIns="108000">
            <a:normAutofit/>
          </a:bodyPr>
          <a:lstStyle>
            <a:lvl1pPr marL="1836" indent="0" algn="r">
              <a:spcBef>
                <a:spcPts val="1800"/>
              </a:spcBef>
              <a:spcAft>
                <a:spcPts val="0"/>
              </a:spcAft>
              <a:buClr>
                <a:schemeClr val="accent1"/>
              </a:buClr>
              <a:buFont typeface="+mj-lt"/>
              <a:buNone/>
              <a:defRPr lang="fr-CA" sz="2800" b="0" kern="1200" smtClean="0">
                <a:solidFill>
                  <a:schemeClr val="tx2"/>
                </a:solidFill>
                <a:latin typeface="+mn-lt"/>
                <a:ea typeface="+mn-ea"/>
                <a:cs typeface="+mn-cs"/>
              </a:defRPr>
            </a:lvl1pPr>
            <a:lvl2pPr marL="806450" indent="-266700">
              <a:defRPr/>
            </a:lvl2pPr>
          </a:lstStyle>
          <a:p>
            <a:pPr lvl="0"/>
            <a:r>
              <a:rPr lang="fr-CA"/>
              <a:t>#</a:t>
            </a:r>
          </a:p>
        </p:txBody>
      </p:sp>
    </p:spTree>
    <p:extLst>
      <p:ext uri="{BB962C8B-B14F-4D97-AF65-F5344CB8AC3E}">
        <p14:creationId xmlns:p14="http://schemas.microsoft.com/office/powerpoint/2010/main" val="334261776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80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1 colonne + 1 image + messag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50"/>
            <a:ext cx="5357424" cy="40176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5357424" cy="730249"/>
          </a:xfrm>
          <a:prstGeom prst="rect">
            <a:avLst/>
          </a:prstGeom>
        </p:spPr>
        <p:txBody>
          <a:bodyPr anchor="t" anchorCtr="0"/>
          <a:lstStyle>
            <a:lvl1pPr>
              <a:defRPr/>
            </a:lvl1pPr>
          </a:lstStyle>
          <a:p>
            <a:r>
              <a:rPr lang="fr-FR"/>
              <a:t>Mon titre principal</a:t>
            </a:r>
            <a:endParaRPr lang="fr-CA"/>
          </a:p>
        </p:txBody>
      </p:sp>
      <p:sp>
        <p:nvSpPr>
          <p:cNvPr id="8" name="Espace réservé pour une image  8">
            <a:extLst>
              <a:ext uri="{FF2B5EF4-FFF2-40B4-BE49-F238E27FC236}">
                <a16:creationId xmlns:a16="http://schemas.microsoft.com/office/drawing/2014/main" id="{23386D8F-883A-4EC8-BD14-AB820ADB385B}"/>
              </a:ext>
            </a:extLst>
          </p:cNvPr>
          <p:cNvSpPr>
            <a:spLocks noGrp="1"/>
          </p:cNvSpPr>
          <p:nvPr>
            <p:ph type="pic" sz="quarter" idx="20" hasCustomPrompt="1"/>
          </p:nvPr>
        </p:nvSpPr>
        <p:spPr>
          <a:xfrm>
            <a:off x="6096002" y="1"/>
            <a:ext cx="6095999" cy="6869723"/>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cxnSp>
        <p:nvCxnSpPr>
          <p:cNvPr id="13" name="Connecteur droit 12">
            <a:extLst>
              <a:ext uri="{FF2B5EF4-FFF2-40B4-BE49-F238E27FC236}">
                <a16:creationId xmlns:a16="http://schemas.microsoft.com/office/drawing/2014/main" id="{3E2757B3-4FF0-4AE8-9678-32325D7D2074}"/>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91A5865-689D-4C1E-A1FE-B21ECD2BF9A0}"/>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0" name="Rectangle : coins arrondis 9">
            <a:extLst>
              <a:ext uri="{FF2B5EF4-FFF2-40B4-BE49-F238E27FC236}">
                <a16:creationId xmlns:a16="http://schemas.microsoft.com/office/drawing/2014/main" id="{8BD1564E-88F0-49B7-8B8F-1C2BBB1B3701}"/>
              </a:ext>
            </a:extLst>
          </p:cNvPr>
          <p:cNvSpPr/>
          <p:nvPr userDrawn="1"/>
        </p:nvSpPr>
        <p:spPr>
          <a:xfrm>
            <a:off x="425450" y="5568287"/>
            <a:ext cx="5357424"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1" name="Espace réservé du texte 11">
            <a:extLst>
              <a:ext uri="{FF2B5EF4-FFF2-40B4-BE49-F238E27FC236}">
                <a16:creationId xmlns:a16="http://schemas.microsoft.com/office/drawing/2014/main" id="{CDE8433C-33AE-437A-A36B-FEBF891EA91A}"/>
              </a:ext>
            </a:extLst>
          </p:cNvPr>
          <p:cNvSpPr>
            <a:spLocks noGrp="1"/>
          </p:cNvSpPr>
          <p:nvPr>
            <p:ph type="body" sz="quarter" idx="22" hasCustomPrompt="1"/>
          </p:nvPr>
        </p:nvSpPr>
        <p:spPr>
          <a:xfrm>
            <a:off x="715804" y="5644392"/>
            <a:ext cx="477671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a:t>
            </a:r>
            <a:br>
              <a:rPr lang="fr-CA"/>
            </a:br>
            <a:r>
              <a:rPr lang="fr-CA"/>
              <a:t> important à retenir</a:t>
            </a:r>
          </a:p>
        </p:txBody>
      </p:sp>
    </p:spTree>
    <p:extLst>
      <p:ext uri="{BB962C8B-B14F-4D97-AF65-F5344CB8AC3E}">
        <p14:creationId xmlns:p14="http://schemas.microsoft.com/office/powerpoint/2010/main" val="416471649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1 colonne + image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39" y="1416050"/>
            <a:ext cx="6988249" cy="4856956"/>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49"/>
          </a:xfrm>
          <a:prstGeom prst="rect">
            <a:avLst/>
          </a:prstGeom>
        </p:spPr>
        <p:txBody>
          <a:bodyPr anchor="t" anchorCtr="0"/>
          <a:lstStyle>
            <a:lvl1pPr>
              <a:defRPr/>
            </a:lvl1pPr>
          </a:lstStyle>
          <a:p>
            <a:r>
              <a:rPr lang="fr-FR"/>
              <a:t>Mon titre principal</a:t>
            </a:r>
            <a:endParaRPr lang="fr-CA"/>
          </a:p>
        </p:txBody>
      </p:sp>
      <p:cxnSp>
        <p:nvCxnSpPr>
          <p:cNvPr id="7" name="Connecteur droit 6">
            <a:extLst>
              <a:ext uri="{FF2B5EF4-FFF2-40B4-BE49-F238E27FC236}">
                <a16:creationId xmlns:a16="http://schemas.microsoft.com/office/drawing/2014/main" id="{5FE1FBB7-7412-4476-9BCE-86C491A082DB}"/>
              </a:ext>
            </a:extLst>
          </p:cNvPr>
          <p:cNvCxnSpPr>
            <a:cxnSpLocks/>
          </p:cNvCxnSpPr>
          <p:nvPr userDrawn="1"/>
        </p:nvCxnSpPr>
        <p:spPr>
          <a:xfrm rot="5400000">
            <a:off x="7629561" y="-9350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12E5294-801C-4CAB-9A6C-61D63DFE9EE8}"/>
              </a:ext>
            </a:extLst>
          </p:cNvPr>
          <p:cNvCxnSpPr>
            <a:cxnSpLocks/>
          </p:cNvCxnSpPr>
          <p:nvPr userDrawn="1"/>
        </p:nvCxnSpPr>
        <p:spPr>
          <a:xfrm rot="5400000">
            <a:off x="7629561" y="694849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DED52707-0792-4FEB-AF92-06EF0C1E674B}"/>
              </a:ext>
            </a:extLst>
          </p:cNvPr>
          <p:cNvCxnSpPr>
            <a:cxnSpLocks/>
          </p:cNvCxnSpPr>
          <p:nvPr userDrawn="1"/>
        </p:nvCxnSpPr>
        <p:spPr>
          <a:xfrm rot="5400000">
            <a:off x="7323600" y="-9350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7A878CA2-4F04-481B-8209-960EBEF55DA2}"/>
              </a:ext>
            </a:extLst>
          </p:cNvPr>
          <p:cNvCxnSpPr>
            <a:cxnSpLocks/>
          </p:cNvCxnSpPr>
          <p:nvPr userDrawn="1"/>
        </p:nvCxnSpPr>
        <p:spPr>
          <a:xfrm rot="5400000">
            <a:off x="7323600" y="694849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3" name="Espace réservé pour une image  8">
            <a:extLst>
              <a:ext uri="{FF2B5EF4-FFF2-40B4-BE49-F238E27FC236}">
                <a16:creationId xmlns:a16="http://schemas.microsoft.com/office/drawing/2014/main" id="{AA4450E4-D932-4266-AB2A-FA17B20FC2BA}"/>
              </a:ext>
            </a:extLst>
          </p:cNvPr>
          <p:cNvSpPr>
            <a:spLocks noGrp="1"/>
          </p:cNvSpPr>
          <p:nvPr>
            <p:ph type="pic" sz="quarter" idx="21" hasCustomPrompt="1"/>
          </p:nvPr>
        </p:nvSpPr>
        <p:spPr>
          <a:xfrm>
            <a:off x="7720049" y="1416050"/>
            <a:ext cx="4028499" cy="2313295"/>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14" name="Espace réservé pour une image  8">
            <a:extLst>
              <a:ext uri="{FF2B5EF4-FFF2-40B4-BE49-F238E27FC236}">
                <a16:creationId xmlns:a16="http://schemas.microsoft.com/office/drawing/2014/main" id="{C29E1198-0548-434D-84F4-33870CA5A306}"/>
              </a:ext>
            </a:extLst>
          </p:cNvPr>
          <p:cNvSpPr>
            <a:spLocks noGrp="1"/>
          </p:cNvSpPr>
          <p:nvPr>
            <p:ph type="pic" sz="quarter" idx="22" hasCustomPrompt="1"/>
          </p:nvPr>
        </p:nvSpPr>
        <p:spPr>
          <a:xfrm>
            <a:off x="7720049" y="3960505"/>
            <a:ext cx="4028499" cy="2313295"/>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Tree>
    <p:extLst>
      <p:ext uri="{BB962C8B-B14F-4D97-AF65-F5344CB8AC3E}">
        <p14:creationId xmlns:p14="http://schemas.microsoft.com/office/powerpoint/2010/main" val="182216696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1 colonne + images + messag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39" y="1416050"/>
            <a:ext cx="6988249" cy="40176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49"/>
          </a:xfrm>
          <a:prstGeom prst="rect">
            <a:avLst/>
          </a:prstGeom>
        </p:spPr>
        <p:txBody>
          <a:bodyPr anchor="t" anchorCtr="0"/>
          <a:lstStyle>
            <a:lvl1pPr>
              <a:defRPr/>
            </a:lvl1pPr>
          </a:lstStyle>
          <a:p>
            <a:r>
              <a:rPr lang="fr-FR"/>
              <a:t>Mon titre principal</a:t>
            </a:r>
            <a:endParaRPr lang="fr-CA"/>
          </a:p>
        </p:txBody>
      </p:sp>
      <p:cxnSp>
        <p:nvCxnSpPr>
          <p:cNvPr id="7" name="Connecteur droit 6">
            <a:extLst>
              <a:ext uri="{FF2B5EF4-FFF2-40B4-BE49-F238E27FC236}">
                <a16:creationId xmlns:a16="http://schemas.microsoft.com/office/drawing/2014/main" id="{5FE1FBB7-7412-4476-9BCE-86C491A082DB}"/>
              </a:ext>
            </a:extLst>
          </p:cNvPr>
          <p:cNvCxnSpPr>
            <a:cxnSpLocks/>
          </p:cNvCxnSpPr>
          <p:nvPr userDrawn="1"/>
        </p:nvCxnSpPr>
        <p:spPr>
          <a:xfrm rot="5400000">
            <a:off x="7629561" y="-9350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12E5294-801C-4CAB-9A6C-61D63DFE9EE8}"/>
              </a:ext>
            </a:extLst>
          </p:cNvPr>
          <p:cNvCxnSpPr>
            <a:cxnSpLocks/>
          </p:cNvCxnSpPr>
          <p:nvPr userDrawn="1"/>
        </p:nvCxnSpPr>
        <p:spPr>
          <a:xfrm rot="5400000">
            <a:off x="7629561" y="694849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DED52707-0792-4FEB-AF92-06EF0C1E674B}"/>
              </a:ext>
            </a:extLst>
          </p:cNvPr>
          <p:cNvCxnSpPr>
            <a:cxnSpLocks/>
          </p:cNvCxnSpPr>
          <p:nvPr userDrawn="1"/>
        </p:nvCxnSpPr>
        <p:spPr>
          <a:xfrm rot="5400000">
            <a:off x="7323600" y="-9350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7A878CA2-4F04-481B-8209-960EBEF55DA2}"/>
              </a:ext>
            </a:extLst>
          </p:cNvPr>
          <p:cNvCxnSpPr>
            <a:cxnSpLocks/>
          </p:cNvCxnSpPr>
          <p:nvPr userDrawn="1"/>
        </p:nvCxnSpPr>
        <p:spPr>
          <a:xfrm rot="5400000">
            <a:off x="7323600" y="694849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3" name="Espace réservé pour une image  8">
            <a:extLst>
              <a:ext uri="{FF2B5EF4-FFF2-40B4-BE49-F238E27FC236}">
                <a16:creationId xmlns:a16="http://schemas.microsoft.com/office/drawing/2014/main" id="{AA4450E4-D932-4266-AB2A-FA17B20FC2BA}"/>
              </a:ext>
            </a:extLst>
          </p:cNvPr>
          <p:cNvSpPr>
            <a:spLocks noGrp="1"/>
          </p:cNvSpPr>
          <p:nvPr>
            <p:ph type="pic" sz="quarter" idx="21" hasCustomPrompt="1"/>
          </p:nvPr>
        </p:nvSpPr>
        <p:spPr>
          <a:xfrm>
            <a:off x="7720049" y="1416050"/>
            <a:ext cx="4028499" cy="2313295"/>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14" name="Espace réservé pour une image  8">
            <a:extLst>
              <a:ext uri="{FF2B5EF4-FFF2-40B4-BE49-F238E27FC236}">
                <a16:creationId xmlns:a16="http://schemas.microsoft.com/office/drawing/2014/main" id="{C29E1198-0548-434D-84F4-33870CA5A306}"/>
              </a:ext>
            </a:extLst>
          </p:cNvPr>
          <p:cNvSpPr>
            <a:spLocks noGrp="1"/>
          </p:cNvSpPr>
          <p:nvPr>
            <p:ph type="pic" sz="quarter" idx="22" hasCustomPrompt="1"/>
          </p:nvPr>
        </p:nvSpPr>
        <p:spPr>
          <a:xfrm>
            <a:off x="7720049" y="3960505"/>
            <a:ext cx="4028499" cy="2313295"/>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17" name="Rectangle : coins arrondis 16">
            <a:extLst>
              <a:ext uri="{FF2B5EF4-FFF2-40B4-BE49-F238E27FC236}">
                <a16:creationId xmlns:a16="http://schemas.microsoft.com/office/drawing/2014/main" id="{A911283B-3598-45E0-95AF-4A428425257B}"/>
              </a:ext>
            </a:extLst>
          </p:cNvPr>
          <p:cNvSpPr/>
          <p:nvPr userDrawn="1"/>
        </p:nvSpPr>
        <p:spPr>
          <a:xfrm>
            <a:off x="425449" y="5568287"/>
            <a:ext cx="6988237"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8" name="Espace réservé du texte 11">
            <a:extLst>
              <a:ext uri="{FF2B5EF4-FFF2-40B4-BE49-F238E27FC236}">
                <a16:creationId xmlns:a16="http://schemas.microsoft.com/office/drawing/2014/main" id="{554FEDDA-050A-4AA9-8AAD-C09B6831D8A1}"/>
              </a:ext>
            </a:extLst>
          </p:cNvPr>
          <p:cNvSpPr>
            <a:spLocks noGrp="1"/>
          </p:cNvSpPr>
          <p:nvPr>
            <p:ph type="body" sz="quarter" idx="23" hasCustomPrompt="1"/>
          </p:nvPr>
        </p:nvSpPr>
        <p:spPr>
          <a:xfrm>
            <a:off x="743694" y="5644392"/>
            <a:ext cx="6351746"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Tree>
    <p:extLst>
      <p:ext uri="{BB962C8B-B14F-4D97-AF65-F5344CB8AC3E}">
        <p14:creationId xmlns:p14="http://schemas.microsoft.com/office/powerpoint/2010/main" val="232433163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1_Blocs horizontaux">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CC1B905-63E3-4D98-BC1F-B8A7BCDDFAD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17088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2 zones horizontale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49"/>
            <a:ext cx="11322000" cy="21960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5840" y="3837600"/>
            <a:ext cx="11322000" cy="21960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622316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2 zones horizontales + message">
    <p:spTree>
      <p:nvGrpSpPr>
        <p:cNvPr id="1" name=""/>
        <p:cNvGrpSpPr/>
        <p:nvPr/>
      </p:nvGrpSpPr>
      <p:grpSpPr>
        <a:xfrm>
          <a:off x="0" y="0"/>
          <a:ext cx="0" cy="0"/>
          <a:chOff x="0" y="0"/>
          <a:chExt cx="0" cy="0"/>
        </a:xfrm>
      </p:grpSpPr>
      <p:sp>
        <p:nvSpPr>
          <p:cNvPr id="17" name="Espace réservé du contenu 5">
            <a:extLst>
              <a:ext uri="{FF2B5EF4-FFF2-40B4-BE49-F238E27FC236}">
                <a16:creationId xmlns:a16="http://schemas.microsoft.com/office/drawing/2014/main" id="{19D3E557-0968-46AD-81CD-889B7592B4FA}"/>
              </a:ext>
            </a:extLst>
          </p:cNvPr>
          <p:cNvSpPr>
            <a:spLocks noGrp="1"/>
          </p:cNvSpPr>
          <p:nvPr>
            <p:ph sz="quarter" idx="22"/>
          </p:nvPr>
        </p:nvSpPr>
        <p:spPr>
          <a:xfrm>
            <a:off x="425840" y="3429000"/>
            <a:ext cx="11322000" cy="17964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49"/>
            <a:ext cx="11322000" cy="17964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4" name="Rectangle : coins arrondis 13">
            <a:extLst>
              <a:ext uri="{FF2B5EF4-FFF2-40B4-BE49-F238E27FC236}">
                <a16:creationId xmlns:a16="http://schemas.microsoft.com/office/drawing/2014/main" id="{D7A4B29D-9521-4F23-B94F-388C4C6C6FCE}"/>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5" name="Espace réservé du texte 11">
            <a:extLst>
              <a:ext uri="{FF2B5EF4-FFF2-40B4-BE49-F238E27FC236}">
                <a16:creationId xmlns:a16="http://schemas.microsoft.com/office/drawing/2014/main" id="{5F3EEC09-F2DA-4286-9EB4-9971B3F6B3BC}"/>
              </a:ext>
            </a:extLst>
          </p:cNvPr>
          <p:cNvSpPr>
            <a:spLocks noGrp="1"/>
          </p:cNvSpPr>
          <p:nvPr>
            <p:ph type="body" sz="quarter" idx="21"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Tree>
    <p:extLst>
      <p:ext uri="{BB962C8B-B14F-4D97-AF65-F5344CB8AC3E}">
        <p14:creationId xmlns:p14="http://schemas.microsoft.com/office/powerpoint/2010/main" val="307989215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2 zones horizontales + fond">
    <p:bg>
      <p:bgRef idx="1001">
        <a:schemeClr val="bg2"/>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49"/>
            <a:ext cx="11322000" cy="21960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5840" y="3837600"/>
            <a:ext cx="11322000" cy="21960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4827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2 zones horizontales + message + fond">
    <p:bg>
      <p:bgRef idx="1001">
        <a:schemeClr val="bg2"/>
      </p:bgRef>
    </p:bg>
    <p:spTree>
      <p:nvGrpSpPr>
        <p:cNvPr id="1" name=""/>
        <p:cNvGrpSpPr/>
        <p:nvPr/>
      </p:nvGrpSpPr>
      <p:grpSpPr>
        <a:xfrm>
          <a:off x="0" y="0"/>
          <a:ext cx="0" cy="0"/>
          <a:chOff x="0" y="0"/>
          <a:chExt cx="0" cy="0"/>
        </a:xfrm>
      </p:grpSpPr>
      <p:sp>
        <p:nvSpPr>
          <p:cNvPr id="17" name="Espace réservé du contenu 5">
            <a:extLst>
              <a:ext uri="{FF2B5EF4-FFF2-40B4-BE49-F238E27FC236}">
                <a16:creationId xmlns:a16="http://schemas.microsoft.com/office/drawing/2014/main" id="{19D3E557-0968-46AD-81CD-889B7592B4FA}"/>
              </a:ext>
            </a:extLst>
          </p:cNvPr>
          <p:cNvSpPr>
            <a:spLocks noGrp="1"/>
          </p:cNvSpPr>
          <p:nvPr>
            <p:ph sz="quarter" idx="22"/>
          </p:nvPr>
        </p:nvSpPr>
        <p:spPr>
          <a:xfrm>
            <a:off x="425840" y="3429000"/>
            <a:ext cx="11322000" cy="17964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49"/>
            <a:ext cx="11322000" cy="17964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4" name="Rectangle : coins arrondis 13">
            <a:extLst>
              <a:ext uri="{FF2B5EF4-FFF2-40B4-BE49-F238E27FC236}">
                <a16:creationId xmlns:a16="http://schemas.microsoft.com/office/drawing/2014/main" id="{D7A4B29D-9521-4F23-B94F-388C4C6C6FCE}"/>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5" name="Espace réservé du texte 11">
            <a:extLst>
              <a:ext uri="{FF2B5EF4-FFF2-40B4-BE49-F238E27FC236}">
                <a16:creationId xmlns:a16="http://schemas.microsoft.com/office/drawing/2014/main" id="{5F3EEC09-F2DA-4286-9EB4-9971B3F6B3BC}"/>
              </a:ext>
            </a:extLst>
          </p:cNvPr>
          <p:cNvSpPr>
            <a:spLocks noGrp="1"/>
          </p:cNvSpPr>
          <p:nvPr>
            <p:ph type="body" sz="quarter" idx="21"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Tree>
    <p:extLst>
      <p:ext uri="{BB962C8B-B14F-4D97-AF65-F5344CB8AC3E}">
        <p14:creationId xmlns:p14="http://schemas.microsoft.com/office/powerpoint/2010/main" val="8696009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2 blocs">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3838547"/>
            <a:ext cx="8753053" cy="2196000"/>
          </a:xfrm>
          <a:solidFill>
            <a:schemeClr val="bg1"/>
          </a:solidFill>
        </p:spPr>
        <p:txBody>
          <a:bodyPr lIns="360000" rIns="432000" anchor="ctr" anchorCtr="0"/>
          <a:lstStyle/>
          <a:p>
            <a:pPr lvl="0"/>
            <a:r>
              <a:rPr lang="fr-FR"/>
              <a:t>Cliquez pour modifier les styles du texte du masque</a:t>
            </a:r>
          </a:p>
          <a:p>
            <a:pPr lvl="1"/>
            <a:r>
              <a:rPr lang="fr-FR"/>
              <a:t>Deuxième niveau</a:t>
            </a:r>
          </a:p>
          <a:p>
            <a:pPr lvl="2"/>
            <a:r>
              <a:rPr lang="fr-FR"/>
              <a:t>Troisième niveau</a:t>
            </a:r>
          </a:p>
        </p:txBody>
      </p:sp>
      <p:sp>
        <p:nvSpPr>
          <p:cNvPr id="19" name="Forme libre : forme 2">
            <a:extLst>
              <a:ext uri="{FF2B5EF4-FFF2-40B4-BE49-F238E27FC236}">
                <a16:creationId xmlns:a16="http://schemas.microsoft.com/office/drawing/2014/main" id="{167E3549-0687-4488-AE87-D606C707FC6B}"/>
              </a:ext>
            </a:extLst>
          </p:cNvPr>
          <p:cNvSpPr>
            <a:spLocks noGrp="1"/>
          </p:cNvSpPr>
          <p:nvPr>
            <p:ph type="body" sz="quarter" idx="27" hasCustomPrompt="1"/>
          </p:nvPr>
        </p:nvSpPr>
        <p:spPr>
          <a:xfrm>
            <a:off x="424800" y="3838547"/>
            <a:ext cx="3016762" cy="2196000"/>
          </a:xfrm>
          <a:custGeom>
            <a:avLst/>
            <a:gdLst>
              <a:gd name="connsiteX0" fmla="*/ 1107000 w 3016762"/>
              <a:gd name="connsiteY0" fmla="*/ 0 h 2213174"/>
              <a:gd name="connsiteX1" fmla="*/ 3016762 w 3016762"/>
              <a:gd name="connsiteY1" fmla="*/ 0 h 2213174"/>
              <a:gd name="connsiteX2" fmla="*/ 3016762 w 3016762"/>
              <a:gd name="connsiteY2" fmla="*/ 2213174 h 2213174"/>
              <a:gd name="connsiteX3" fmla="*/ 1090642 w 3016762"/>
              <a:gd name="connsiteY3" fmla="*/ 2213174 h 2213174"/>
              <a:gd name="connsiteX4" fmla="*/ 993816 w 3016762"/>
              <a:gd name="connsiteY4" fmla="*/ 2208285 h 2213174"/>
              <a:gd name="connsiteX5" fmla="*/ 0 w 3016762"/>
              <a:gd name="connsiteY5" fmla="*/ 1107000 h 2213174"/>
              <a:gd name="connsiteX6" fmla="*/ 1107000 w 3016762"/>
              <a:gd name="connsiteY6" fmla="*/ 0 h 221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6762" h="2213174">
                <a:moveTo>
                  <a:pt x="1107000" y="0"/>
                </a:moveTo>
                <a:lnTo>
                  <a:pt x="3016762" y="0"/>
                </a:lnTo>
                <a:lnTo>
                  <a:pt x="3016762" y="2213174"/>
                </a:lnTo>
                <a:lnTo>
                  <a:pt x="1090642" y="2213174"/>
                </a:lnTo>
                <a:lnTo>
                  <a:pt x="993816" y="2208285"/>
                </a:lnTo>
                <a:cubicBezTo>
                  <a:pt x="435604" y="2151595"/>
                  <a:pt x="0" y="1680168"/>
                  <a:pt x="0" y="1107000"/>
                </a:cubicBezTo>
                <a:cubicBezTo>
                  <a:pt x="0" y="495621"/>
                  <a:pt x="495621" y="0"/>
                  <a:pt x="1107000" y="0"/>
                </a:cubicBezTo>
                <a:close/>
              </a:path>
            </a:pathLst>
          </a:custGeom>
          <a:solidFill>
            <a:schemeClr val="tx1"/>
          </a:solidFill>
        </p:spPr>
        <p:txBody>
          <a:bodyPr wrap="square" lIns="576000" tIns="360000" rIns="252000" bIns="360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20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4" name="Espace réservé du texte">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415705"/>
            <a:ext cx="8753053" cy="2196000"/>
          </a:xfrm>
          <a:solidFill>
            <a:schemeClr val="bg1"/>
          </a:solidFill>
        </p:spPr>
        <p:txBody>
          <a:bodyPr lIns="360000" rIns="432000" anchor="ctr" anchorCtr="0"/>
          <a:lstStyle/>
          <a:p>
            <a:pPr lvl="0"/>
            <a:r>
              <a:rPr lang="fr-FR"/>
              <a:t>Cliquez pour modifier les styles du texte du masque</a:t>
            </a:r>
          </a:p>
          <a:p>
            <a:pPr lvl="1"/>
            <a:r>
              <a:rPr lang="fr-FR"/>
              <a:t>Deuxième niveau</a:t>
            </a:r>
          </a:p>
          <a:p>
            <a:pPr lvl="2"/>
            <a:r>
              <a:rPr lang="fr-FR"/>
              <a:t>Troisième niveau</a:t>
            </a:r>
          </a:p>
        </p:txBody>
      </p:sp>
      <p:sp>
        <p:nvSpPr>
          <p:cNvPr id="14" name="Forme libre : forme 1">
            <a:extLst>
              <a:ext uri="{FF2B5EF4-FFF2-40B4-BE49-F238E27FC236}">
                <a16:creationId xmlns:a16="http://schemas.microsoft.com/office/drawing/2014/main" id="{7CACA17C-2CB0-4011-A940-5669242D77A0}"/>
              </a:ext>
            </a:extLst>
          </p:cNvPr>
          <p:cNvSpPr>
            <a:spLocks noGrp="1"/>
          </p:cNvSpPr>
          <p:nvPr>
            <p:ph type="body" sz="quarter" idx="22" hasCustomPrompt="1"/>
          </p:nvPr>
        </p:nvSpPr>
        <p:spPr>
          <a:xfrm>
            <a:off x="424800" y="1415705"/>
            <a:ext cx="3016762" cy="2196000"/>
          </a:xfrm>
          <a:custGeom>
            <a:avLst/>
            <a:gdLst>
              <a:gd name="connsiteX0" fmla="*/ 1107000 w 3016762"/>
              <a:gd name="connsiteY0" fmla="*/ 0 h 2213174"/>
              <a:gd name="connsiteX1" fmla="*/ 3016762 w 3016762"/>
              <a:gd name="connsiteY1" fmla="*/ 0 h 2213174"/>
              <a:gd name="connsiteX2" fmla="*/ 3016762 w 3016762"/>
              <a:gd name="connsiteY2" fmla="*/ 2213174 h 2213174"/>
              <a:gd name="connsiteX3" fmla="*/ 1090642 w 3016762"/>
              <a:gd name="connsiteY3" fmla="*/ 2213174 h 2213174"/>
              <a:gd name="connsiteX4" fmla="*/ 993816 w 3016762"/>
              <a:gd name="connsiteY4" fmla="*/ 2208285 h 2213174"/>
              <a:gd name="connsiteX5" fmla="*/ 0 w 3016762"/>
              <a:gd name="connsiteY5" fmla="*/ 1107000 h 2213174"/>
              <a:gd name="connsiteX6" fmla="*/ 1107000 w 3016762"/>
              <a:gd name="connsiteY6" fmla="*/ 0 h 221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6762" h="2213174">
                <a:moveTo>
                  <a:pt x="1107000" y="0"/>
                </a:moveTo>
                <a:lnTo>
                  <a:pt x="3016762" y="0"/>
                </a:lnTo>
                <a:lnTo>
                  <a:pt x="3016762" y="2213174"/>
                </a:lnTo>
                <a:lnTo>
                  <a:pt x="1090642" y="2213174"/>
                </a:lnTo>
                <a:lnTo>
                  <a:pt x="993816" y="2208285"/>
                </a:lnTo>
                <a:cubicBezTo>
                  <a:pt x="435604" y="2151595"/>
                  <a:pt x="0" y="1680168"/>
                  <a:pt x="0" y="1107000"/>
                </a:cubicBezTo>
                <a:cubicBezTo>
                  <a:pt x="0" y="495621"/>
                  <a:pt x="495621" y="0"/>
                  <a:pt x="1107000" y="0"/>
                </a:cubicBezTo>
                <a:close/>
              </a:path>
            </a:pathLst>
          </a:custGeom>
          <a:solidFill>
            <a:schemeClr val="tx1"/>
          </a:solidFill>
        </p:spPr>
        <p:txBody>
          <a:bodyPr wrap="square" lIns="576000" tIns="360000" rIns="252000" bIns="360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20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194956732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2 blocs + messag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11" name="Rectangle : coins arrondis 10">
            <a:extLst>
              <a:ext uri="{FF2B5EF4-FFF2-40B4-BE49-F238E27FC236}">
                <a16:creationId xmlns:a16="http://schemas.microsoft.com/office/drawing/2014/main" id="{2ED8D92E-BC7A-4582-9CBC-006EB4483915}"/>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2" name="Espace réservé du texte 11">
            <a:extLst>
              <a:ext uri="{FF2B5EF4-FFF2-40B4-BE49-F238E27FC236}">
                <a16:creationId xmlns:a16="http://schemas.microsoft.com/office/drawing/2014/main" id="{3318E421-5D31-446F-9E4F-C9A0E83888B8}"/>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3434467"/>
            <a:ext cx="8750400" cy="1800000"/>
          </a:xfrm>
          <a:solidFill>
            <a:schemeClr val="bg1"/>
          </a:solidFill>
        </p:spPr>
        <p:txBody>
          <a:bodyPr lIns="360000" rIns="432000" anchor="ctr" anchorCtr="0"/>
          <a:lstStyle/>
          <a:p>
            <a:pPr lvl="0"/>
            <a:r>
              <a:rPr lang="fr-FR"/>
              <a:t>Cliquez pour modifier les styles du texte du masque</a:t>
            </a:r>
          </a:p>
          <a:p>
            <a:pPr lvl="1"/>
            <a:r>
              <a:rPr lang="fr-FR"/>
              <a:t>Deuxième niveau</a:t>
            </a:r>
          </a:p>
          <a:p>
            <a:pPr lvl="2"/>
            <a:r>
              <a:rPr lang="fr-FR"/>
              <a:t>Troisième niveau</a:t>
            </a:r>
          </a:p>
        </p:txBody>
      </p:sp>
      <p:sp>
        <p:nvSpPr>
          <p:cNvPr id="17" name="Forme libre : forme 2">
            <a:extLst>
              <a:ext uri="{FF2B5EF4-FFF2-40B4-BE49-F238E27FC236}">
                <a16:creationId xmlns:a16="http://schemas.microsoft.com/office/drawing/2014/main" id="{2A462081-0B02-4C2C-80A0-035488FD56F0}"/>
              </a:ext>
            </a:extLst>
          </p:cNvPr>
          <p:cNvSpPr>
            <a:spLocks noGrp="1"/>
          </p:cNvSpPr>
          <p:nvPr>
            <p:ph type="body" sz="quarter" idx="30" hasCustomPrompt="1"/>
          </p:nvPr>
        </p:nvSpPr>
        <p:spPr>
          <a:xfrm>
            <a:off x="424800" y="3434467"/>
            <a:ext cx="3016800" cy="1800000"/>
          </a:xfrm>
          <a:custGeom>
            <a:avLst/>
            <a:gdLst>
              <a:gd name="connsiteX0" fmla="*/ 908750 w 3013106"/>
              <a:gd name="connsiteY0" fmla="*/ 0 h 1800000"/>
              <a:gd name="connsiteX1" fmla="*/ 2456287 w 3013106"/>
              <a:gd name="connsiteY1" fmla="*/ 0 h 1800000"/>
              <a:gd name="connsiteX2" fmla="*/ 2476496 w 3013106"/>
              <a:gd name="connsiteY2" fmla="*/ 0 h 1800000"/>
              <a:gd name="connsiteX3" fmla="*/ 3013106 w 3013106"/>
              <a:gd name="connsiteY3" fmla="*/ 0 h 1800000"/>
              <a:gd name="connsiteX4" fmla="*/ 3013106 w 3013106"/>
              <a:gd name="connsiteY4" fmla="*/ 1800000 h 1800000"/>
              <a:gd name="connsiteX5" fmla="*/ 2476496 w 3013106"/>
              <a:gd name="connsiteY5" fmla="*/ 1800000 h 1800000"/>
              <a:gd name="connsiteX6" fmla="*/ 2456287 w 3013106"/>
              <a:gd name="connsiteY6" fmla="*/ 1800000 h 1800000"/>
              <a:gd name="connsiteX7" fmla="*/ 895321 w 3013106"/>
              <a:gd name="connsiteY7" fmla="*/ 1800000 h 1800000"/>
              <a:gd name="connsiteX8" fmla="*/ 815836 w 3013106"/>
              <a:gd name="connsiteY8" fmla="*/ 1796024 h 1800000"/>
              <a:gd name="connsiteX9" fmla="*/ 0 w 3013106"/>
              <a:gd name="connsiteY9" fmla="*/ 900336 h 1800000"/>
              <a:gd name="connsiteX10" fmla="*/ 908750 w 3013106"/>
              <a:gd name="connsiteY10"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13106" h="1800000">
                <a:moveTo>
                  <a:pt x="908750" y="0"/>
                </a:moveTo>
                <a:lnTo>
                  <a:pt x="2456287" y="0"/>
                </a:lnTo>
                <a:lnTo>
                  <a:pt x="2476496" y="0"/>
                </a:lnTo>
                <a:lnTo>
                  <a:pt x="3013106" y="0"/>
                </a:lnTo>
                <a:lnTo>
                  <a:pt x="3013106" y="1800000"/>
                </a:lnTo>
                <a:lnTo>
                  <a:pt x="2476496" y="1800000"/>
                </a:lnTo>
                <a:lnTo>
                  <a:pt x="2456287" y="1800000"/>
                </a:lnTo>
                <a:lnTo>
                  <a:pt x="895321" y="1800000"/>
                </a:lnTo>
                <a:lnTo>
                  <a:pt x="815836" y="1796024"/>
                </a:lnTo>
                <a:cubicBezTo>
                  <a:pt x="357593" y="1749917"/>
                  <a:pt x="0" y="1366500"/>
                  <a:pt x="0" y="900336"/>
                </a:cubicBezTo>
                <a:cubicBezTo>
                  <a:pt x="0" y="403094"/>
                  <a:pt x="406861" y="0"/>
                  <a:pt x="908750" y="0"/>
                </a:cubicBezTo>
                <a:close/>
              </a:path>
            </a:pathLst>
          </a:custGeom>
          <a:solidFill>
            <a:schemeClr val="tx1"/>
          </a:solidFill>
        </p:spPr>
        <p:txBody>
          <a:bodyPr wrap="square" lIns="576000" tIns="288000" rIns="252000" bIns="288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20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4" name="Espace réservé du texte">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415705"/>
            <a:ext cx="8750400" cy="1800000"/>
          </a:xfrm>
          <a:solidFill>
            <a:schemeClr val="bg1"/>
          </a:solidFill>
        </p:spPr>
        <p:txBody>
          <a:bodyPr lIns="360000" rIns="432000" anchor="ctr" anchorCtr="0"/>
          <a:lstStyle/>
          <a:p>
            <a:pPr lvl="0"/>
            <a:r>
              <a:rPr lang="fr-FR"/>
              <a:t>Cliquez pour modifier les styles du texte du masque</a:t>
            </a:r>
          </a:p>
          <a:p>
            <a:pPr lvl="1"/>
            <a:r>
              <a:rPr lang="fr-FR"/>
              <a:t>Deuxième niveau</a:t>
            </a:r>
          </a:p>
          <a:p>
            <a:pPr lvl="2"/>
            <a:r>
              <a:rPr lang="fr-FR"/>
              <a:t>Troisième niveau</a:t>
            </a:r>
          </a:p>
        </p:txBody>
      </p:sp>
      <p:sp>
        <p:nvSpPr>
          <p:cNvPr id="16" name="Forme libre : forme 1">
            <a:extLst>
              <a:ext uri="{FF2B5EF4-FFF2-40B4-BE49-F238E27FC236}">
                <a16:creationId xmlns:a16="http://schemas.microsoft.com/office/drawing/2014/main" id="{FF0610CC-CC37-43DA-83A4-C5915A62C636}"/>
              </a:ext>
            </a:extLst>
          </p:cNvPr>
          <p:cNvSpPr>
            <a:spLocks noGrp="1"/>
          </p:cNvSpPr>
          <p:nvPr>
            <p:ph type="body" sz="quarter" idx="22" hasCustomPrompt="1"/>
          </p:nvPr>
        </p:nvSpPr>
        <p:spPr>
          <a:xfrm>
            <a:off x="424800" y="1415705"/>
            <a:ext cx="3016800" cy="1800000"/>
          </a:xfrm>
          <a:custGeom>
            <a:avLst/>
            <a:gdLst>
              <a:gd name="connsiteX0" fmla="*/ 908750 w 3013106"/>
              <a:gd name="connsiteY0" fmla="*/ 0 h 1800000"/>
              <a:gd name="connsiteX1" fmla="*/ 2456287 w 3013106"/>
              <a:gd name="connsiteY1" fmla="*/ 0 h 1800000"/>
              <a:gd name="connsiteX2" fmla="*/ 2476496 w 3013106"/>
              <a:gd name="connsiteY2" fmla="*/ 0 h 1800000"/>
              <a:gd name="connsiteX3" fmla="*/ 3013106 w 3013106"/>
              <a:gd name="connsiteY3" fmla="*/ 0 h 1800000"/>
              <a:gd name="connsiteX4" fmla="*/ 3013106 w 3013106"/>
              <a:gd name="connsiteY4" fmla="*/ 1800000 h 1800000"/>
              <a:gd name="connsiteX5" fmla="*/ 2476496 w 3013106"/>
              <a:gd name="connsiteY5" fmla="*/ 1800000 h 1800000"/>
              <a:gd name="connsiteX6" fmla="*/ 2456287 w 3013106"/>
              <a:gd name="connsiteY6" fmla="*/ 1800000 h 1800000"/>
              <a:gd name="connsiteX7" fmla="*/ 895321 w 3013106"/>
              <a:gd name="connsiteY7" fmla="*/ 1800000 h 1800000"/>
              <a:gd name="connsiteX8" fmla="*/ 815836 w 3013106"/>
              <a:gd name="connsiteY8" fmla="*/ 1796024 h 1800000"/>
              <a:gd name="connsiteX9" fmla="*/ 0 w 3013106"/>
              <a:gd name="connsiteY9" fmla="*/ 900336 h 1800000"/>
              <a:gd name="connsiteX10" fmla="*/ 908750 w 3013106"/>
              <a:gd name="connsiteY10"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13106" h="1800000">
                <a:moveTo>
                  <a:pt x="908750" y="0"/>
                </a:moveTo>
                <a:lnTo>
                  <a:pt x="2456287" y="0"/>
                </a:lnTo>
                <a:lnTo>
                  <a:pt x="2476496" y="0"/>
                </a:lnTo>
                <a:lnTo>
                  <a:pt x="3013106" y="0"/>
                </a:lnTo>
                <a:lnTo>
                  <a:pt x="3013106" y="1800000"/>
                </a:lnTo>
                <a:lnTo>
                  <a:pt x="2476496" y="1800000"/>
                </a:lnTo>
                <a:lnTo>
                  <a:pt x="2456287" y="1800000"/>
                </a:lnTo>
                <a:lnTo>
                  <a:pt x="895321" y="1800000"/>
                </a:lnTo>
                <a:lnTo>
                  <a:pt x="815836" y="1796024"/>
                </a:lnTo>
                <a:cubicBezTo>
                  <a:pt x="357593" y="1749917"/>
                  <a:pt x="0" y="1366500"/>
                  <a:pt x="0" y="900336"/>
                </a:cubicBezTo>
                <a:cubicBezTo>
                  <a:pt x="0" y="403094"/>
                  <a:pt x="406861" y="0"/>
                  <a:pt x="908750" y="0"/>
                </a:cubicBezTo>
                <a:close/>
              </a:path>
            </a:pathLst>
          </a:custGeom>
          <a:solidFill>
            <a:schemeClr val="tx1"/>
          </a:solidFill>
        </p:spPr>
        <p:txBody>
          <a:bodyPr wrap="square" lIns="576000" tIns="288000" rIns="252000" bIns="288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20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292518098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 Gaz naturel">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 uri="{C183D7F6-B498-43B3-948B-1728B52AA6E4}">
                <adec:decorative xmlns:adec="http://schemas.microsoft.com/office/drawing/2017/decorative" val="1"/>
              </a:ext>
            </a:extLst>
          </p:cNvPr>
          <p:cNvPicPr>
            <a:picLocks noChangeAspect="1"/>
          </p:cNvPicPr>
          <p:nvPr/>
        </p:nvPicPr>
        <p:blipFill>
          <a:blip r:embed="rId2"/>
          <a:srcRect l="50000"/>
          <a:stretch/>
        </p:blipFill>
        <p:spPr>
          <a:xfrm>
            <a:off x="6096000" y="0"/>
            <a:ext cx="6096000" cy="6858000"/>
          </a:xfrm>
          <a:prstGeom prst="rect">
            <a:avLst/>
          </a:prstGeom>
        </p:spPr>
      </p:pic>
      <p:pic>
        <p:nvPicPr>
          <p:cNvPr id="4" name="Image 3">
            <a:extLst>
              <a:ext uri="{FF2B5EF4-FFF2-40B4-BE49-F238E27FC236}">
                <a16:creationId xmlns:a16="http://schemas.microsoft.com/office/drawing/2014/main" id="{98E6A55E-A314-48AE-AF7F-33505F2CA85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3" name="Espace réservé du texte 2">
            <a:extLst>
              <a:ext uri="{FF2B5EF4-FFF2-40B4-BE49-F238E27FC236}">
                <a16:creationId xmlns:a16="http://schemas.microsoft.com/office/drawing/2014/main" id="{3253AE74-7795-41EE-8A0E-BB2E5095EAAB}"/>
              </a:ext>
            </a:extLst>
          </p:cNvPr>
          <p:cNvSpPr>
            <a:spLocks noGrp="1"/>
          </p:cNvSpPr>
          <p:nvPr>
            <p:ph type="body" sz="quarter" idx="14" hasCustomPrompt="1"/>
          </p:nvPr>
        </p:nvSpPr>
        <p:spPr>
          <a:xfrm>
            <a:off x="425450" y="1323976"/>
            <a:ext cx="5357815" cy="4949824"/>
          </a:xfrm>
          <a:prstGeom prst="rect">
            <a:avLst/>
          </a:prstGeom>
        </p:spPr>
        <p:txBody>
          <a:bodyPr/>
          <a:lstStyle>
            <a:lvl1pPr>
              <a:lnSpc>
                <a:spcPct val="100000"/>
              </a:lnSpc>
              <a:tabLst/>
              <a:defRPr lang="fr-CA" sz="4500" b="1" kern="1200" spc="0" baseline="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spTree>
    <p:extLst>
      <p:ext uri="{BB962C8B-B14F-4D97-AF65-F5344CB8AC3E}">
        <p14:creationId xmlns:p14="http://schemas.microsoft.com/office/powerpoint/2010/main" val="423078749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3 blocs">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4631796"/>
            <a:ext cx="8749399" cy="1404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8" name="Forme libre : forme 3">
            <a:extLst>
              <a:ext uri="{FF2B5EF4-FFF2-40B4-BE49-F238E27FC236}">
                <a16:creationId xmlns:a16="http://schemas.microsoft.com/office/drawing/2014/main" id="{0434A8E8-2152-4317-9F10-CC762B89EA3A}"/>
              </a:ext>
            </a:extLst>
          </p:cNvPr>
          <p:cNvSpPr>
            <a:spLocks noGrp="1"/>
          </p:cNvSpPr>
          <p:nvPr>
            <p:ph type="body" sz="quarter" idx="34" hasCustomPrompt="1"/>
          </p:nvPr>
        </p:nvSpPr>
        <p:spPr>
          <a:xfrm>
            <a:off x="425840" y="4631796"/>
            <a:ext cx="3016800" cy="1404000"/>
          </a:xfrm>
          <a:custGeom>
            <a:avLst/>
            <a:gdLst>
              <a:gd name="connsiteX0" fmla="*/ 694818 w 3009451"/>
              <a:gd name="connsiteY0" fmla="*/ 0 h 1404000"/>
              <a:gd name="connsiteX1" fmla="*/ 1893497 w 3009451"/>
              <a:gd name="connsiteY1" fmla="*/ 0 h 1404000"/>
              <a:gd name="connsiteX2" fmla="*/ 3009451 w 3009451"/>
              <a:gd name="connsiteY2" fmla="*/ 0 h 1404000"/>
              <a:gd name="connsiteX3" fmla="*/ 3009451 w 3009451"/>
              <a:gd name="connsiteY3" fmla="*/ 1404000 h 1404000"/>
              <a:gd name="connsiteX4" fmla="*/ 1893497 w 3009451"/>
              <a:gd name="connsiteY4" fmla="*/ 1404000 h 1404000"/>
              <a:gd name="connsiteX5" fmla="*/ 684551 w 3009451"/>
              <a:gd name="connsiteY5" fmla="*/ 1404000 h 1404000"/>
              <a:gd name="connsiteX6" fmla="*/ 623777 w 3009451"/>
              <a:gd name="connsiteY6" fmla="*/ 1400899 h 1404000"/>
              <a:gd name="connsiteX7" fmla="*/ 0 w 3009451"/>
              <a:gd name="connsiteY7" fmla="*/ 702262 h 1404000"/>
              <a:gd name="connsiteX8" fmla="*/ 694818 w 3009451"/>
              <a:gd name="connsiteY8" fmla="*/ 0 h 14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9451" h="1404000">
                <a:moveTo>
                  <a:pt x="694818" y="0"/>
                </a:moveTo>
                <a:lnTo>
                  <a:pt x="1893497" y="0"/>
                </a:lnTo>
                <a:lnTo>
                  <a:pt x="3009451" y="0"/>
                </a:lnTo>
                <a:lnTo>
                  <a:pt x="3009451" y="1404000"/>
                </a:lnTo>
                <a:lnTo>
                  <a:pt x="1893497" y="1404000"/>
                </a:lnTo>
                <a:lnTo>
                  <a:pt x="684551" y="1404000"/>
                </a:lnTo>
                <a:lnTo>
                  <a:pt x="623777" y="1400899"/>
                </a:lnTo>
                <a:cubicBezTo>
                  <a:pt x="273411" y="1364936"/>
                  <a:pt x="0" y="1065870"/>
                  <a:pt x="0" y="702262"/>
                </a:cubicBezTo>
                <a:cubicBezTo>
                  <a:pt x="0" y="314414"/>
                  <a:pt x="311081" y="0"/>
                  <a:pt x="694818" y="0"/>
                </a:cubicBezTo>
                <a:close/>
              </a:path>
            </a:pathLst>
          </a:custGeom>
          <a:solidFill>
            <a:schemeClr val="tx1"/>
          </a:solidFill>
        </p:spPr>
        <p:txBody>
          <a:bodyPr wrap="square" lIns="504000" tIns="216000" rIns="252000" bIns="21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3023750"/>
            <a:ext cx="8749399" cy="1404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7" name="Forme libre : forme 2">
            <a:extLst>
              <a:ext uri="{FF2B5EF4-FFF2-40B4-BE49-F238E27FC236}">
                <a16:creationId xmlns:a16="http://schemas.microsoft.com/office/drawing/2014/main" id="{6A853F1F-55DF-4311-826C-6D359C993950}"/>
              </a:ext>
            </a:extLst>
          </p:cNvPr>
          <p:cNvSpPr>
            <a:spLocks noGrp="1"/>
          </p:cNvSpPr>
          <p:nvPr>
            <p:ph type="body" sz="quarter" idx="33" hasCustomPrompt="1"/>
          </p:nvPr>
        </p:nvSpPr>
        <p:spPr>
          <a:xfrm>
            <a:off x="425840" y="3023750"/>
            <a:ext cx="3016800" cy="1404000"/>
          </a:xfrm>
          <a:custGeom>
            <a:avLst/>
            <a:gdLst>
              <a:gd name="connsiteX0" fmla="*/ 694818 w 3009451"/>
              <a:gd name="connsiteY0" fmla="*/ 0 h 1404000"/>
              <a:gd name="connsiteX1" fmla="*/ 1893497 w 3009451"/>
              <a:gd name="connsiteY1" fmla="*/ 0 h 1404000"/>
              <a:gd name="connsiteX2" fmla="*/ 3009451 w 3009451"/>
              <a:gd name="connsiteY2" fmla="*/ 0 h 1404000"/>
              <a:gd name="connsiteX3" fmla="*/ 3009451 w 3009451"/>
              <a:gd name="connsiteY3" fmla="*/ 1404000 h 1404000"/>
              <a:gd name="connsiteX4" fmla="*/ 1893497 w 3009451"/>
              <a:gd name="connsiteY4" fmla="*/ 1404000 h 1404000"/>
              <a:gd name="connsiteX5" fmla="*/ 684551 w 3009451"/>
              <a:gd name="connsiteY5" fmla="*/ 1404000 h 1404000"/>
              <a:gd name="connsiteX6" fmla="*/ 623777 w 3009451"/>
              <a:gd name="connsiteY6" fmla="*/ 1400899 h 1404000"/>
              <a:gd name="connsiteX7" fmla="*/ 0 w 3009451"/>
              <a:gd name="connsiteY7" fmla="*/ 702262 h 1404000"/>
              <a:gd name="connsiteX8" fmla="*/ 694818 w 3009451"/>
              <a:gd name="connsiteY8" fmla="*/ 0 h 14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9451" h="1404000">
                <a:moveTo>
                  <a:pt x="694818" y="0"/>
                </a:moveTo>
                <a:lnTo>
                  <a:pt x="1893497" y="0"/>
                </a:lnTo>
                <a:lnTo>
                  <a:pt x="3009451" y="0"/>
                </a:lnTo>
                <a:lnTo>
                  <a:pt x="3009451" y="1404000"/>
                </a:lnTo>
                <a:lnTo>
                  <a:pt x="1893497" y="1404000"/>
                </a:lnTo>
                <a:lnTo>
                  <a:pt x="684551" y="1404000"/>
                </a:lnTo>
                <a:lnTo>
                  <a:pt x="623777" y="1400899"/>
                </a:lnTo>
                <a:cubicBezTo>
                  <a:pt x="273411" y="1364936"/>
                  <a:pt x="0" y="1065870"/>
                  <a:pt x="0" y="702262"/>
                </a:cubicBezTo>
                <a:cubicBezTo>
                  <a:pt x="0" y="314414"/>
                  <a:pt x="311081" y="0"/>
                  <a:pt x="694818" y="0"/>
                </a:cubicBezTo>
                <a:close/>
              </a:path>
            </a:pathLst>
          </a:custGeom>
          <a:solidFill>
            <a:schemeClr val="tx1"/>
          </a:solidFill>
        </p:spPr>
        <p:txBody>
          <a:bodyPr wrap="square" lIns="504000" tIns="216000" rIns="252000" bIns="21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4" name="Espace réservé du texte 2">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415705"/>
            <a:ext cx="8749399" cy="1404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6" name="Forme libre : forme 1">
            <a:extLst>
              <a:ext uri="{FF2B5EF4-FFF2-40B4-BE49-F238E27FC236}">
                <a16:creationId xmlns:a16="http://schemas.microsoft.com/office/drawing/2014/main" id="{7A221C11-2A8B-42F1-B57F-B60ED85B495B}"/>
              </a:ext>
            </a:extLst>
          </p:cNvPr>
          <p:cNvSpPr>
            <a:spLocks noGrp="1"/>
          </p:cNvSpPr>
          <p:nvPr>
            <p:ph type="body" sz="quarter" idx="22" hasCustomPrompt="1"/>
          </p:nvPr>
        </p:nvSpPr>
        <p:spPr>
          <a:xfrm>
            <a:off x="425840" y="1415705"/>
            <a:ext cx="3016800" cy="1404000"/>
          </a:xfrm>
          <a:custGeom>
            <a:avLst/>
            <a:gdLst>
              <a:gd name="connsiteX0" fmla="*/ 694818 w 3009451"/>
              <a:gd name="connsiteY0" fmla="*/ 0 h 1404000"/>
              <a:gd name="connsiteX1" fmla="*/ 1893497 w 3009451"/>
              <a:gd name="connsiteY1" fmla="*/ 0 h 1404000"/>
              <a:gd name="connsiteX2" fmla="*/ 3009451 w 3009451"/>
              <a:gd name="connsiteY2" fmla="*/ 0 h 1404000"/>
              <a:gd name="connsiteX3" fmla="*/ 3009451 w 3009451"/>
              <a:gd name="connsiteY3" fmla="*/ 1404000 h 1404000"/>
              <a:gd name="connsiteX4" fmla="*/ 1893497 w 3009451"/>
              <a:gd name="connsiteY4" fmla="*/ 1404000 h 1404000"/>
              <a:gd name="connsiteX5" fmla="*/ 684551 w 3009451"/>
              <a:gd name="connsiteY5" fmla="*/ 1404000 h 1404000"/>
              <a:gd name="connsiteX6" fmla="*/ 623777 w 3009451"/>
              <a:gd name="connsiteY6" fmla="*/ 1400899 h 1404000"/>
              <a:gd name="connsiteX7" fmla="*/ 0 w 3009451"/>
              <a:gd name="connsiteY7" fmla="*/ 702262 h 1404000"/>
              <a:gd name="connsiteX8" fmla="*/ 694818 w 3009451"/>
              <a:gd name="connsiteY8" fmla="*/ 0 h 14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9451" h="1404000">
                <a:moveTo>
                  <a:pt x="694818" y="0"/>
                </a:moveTo>
                <a:lnTo>
                  <a:pt x="1893497" y="0"/>
                </a:lnTo>
                <a:lnTo>
                  <a:pt x="3009451" y="0"/>
                </a:lnTo>
                <a:lnTo>
                  <a:pt x="3009451" y="1404000"/>
                </a:lnTo>
                <a:lnTo>
                  <a:pt x="1893497" y="1404000"/>
                </a:lnTo>
                <a:lnTo>
                  <a:pt x="684551" y="1404000"/>
                </a:lnTo>
                <a:lnTo>
                  <a:pt x="623777" y="1400899"/>
                </a:lnTo>
                <a:cubicBezTo>
                  <a:pt x="273411" y="1364936"/>
                  <a:pt x="0" y="1065870"/>
                  <a:pt x="0" y="702262"/>
                </a:cubicBezTo>
                <a:cubicBezTo>
                  <a:pt x="0" y="314414"/>
                  <a:pt x="311081" y="0"/>
                  <a:pt x="694818" y="0"/>
                </a:cubicBezTo>
                <a:close/>
              </a:path>
            </a:pathLst>
          </a:custGeom>
          <a:solidFill>
            <a:schemeClr val="tx1"/>
          </a:solidFill>
        </p:spPr>
        <p:txBody>
          <a:bodyPr wrap="square" lIns="504000" tIns="216000" rIns="252000" bIns="21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113529601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_3 blocs + messag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11" name="Rectangle : coins arrondis 10">
            <a:extLst>
              <a:ext uri="{FF2B5EF4-FFF2-40B4-BE49-F238E27FC236}">
                <a16:creationId xmlns:a16="http://schemas.microsoft.com/office/drawing/2014/main" id="{EC9EB332-F294-4267-AFA0-08646DB1CE26}"/>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2" name="Espace réservé du texte 11">
            <a:extLst>
              <a:ext uri="{FF2B5EF4-FFF2-40B4-BE49-F238E27FC236}">
                <a16:creationId xmlns:a16="http://schemas.microsoft.com/office/drawing/2014/main" id="{3635B2D2-44B9-4EF1-9DF6-B4A5DFCD64E2}"/>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4090776"/>
            <a:ext cx="8750400" cy="1152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0" name="Forme libre : forme 3">
            <a:extLst>
              <a:ext uri="{FF2B5EF4-FFF2-40B4-BE49-F238E27FC236}">
                <a16:creationId xmlns:a16="http://schemas.microsoft.com/office/drawing/2014/main" id="{10DA77EA-B5A7-4A57-BDDB-208FB4585088}"/>
              </a:ext>
            </a:extLst>
          </p:cNvPr>
          <p:cNvSpPr>
            <a:spLocks noGrp="1"/>
          </p:cNvSpPr>
          <p:nvPr>
            <p:ph type="body" sz="quarter" idx="34" hasCustomPrompt="1"/>
          </p:nvPr>
        </p:nvSpPr>
        <p:spPr>
          <a:xfrm>
            <a:off x="425841" y="4083155"/>
            <a:ext cx="3016800" cy="1152000"/>
          </a:xfrm>
          <a:custGeom>
            <a:avLst/>
            <a:gdLst>
              <a:gd name="connsiteX0" fmla="*/ 589083 w 3020415"/>
              <a:gd name="connsiteY0" fmla="*/ 0 h 1152000"/>
              <a:gd name="connsiteX1" fmla="*/ 1605350 w 3020415"/>
              <a:gd name="connsiteY1" fmla="*/ 0 h 1152000"/>
              <a:gd name="connsiteX2" fmla="*/ 2551481 w 3020415"/>
              <a:gd name="connsiteY2" fmla="*/ 0 h 1152000"/>
              <a:gd name="connsiteX3" fmla="*/ 3020415 w 3020415"/>
              <a:gd name="connsiteY3" fmla="*/ 0 h 1152000"/>
              <a:gd name="connsiteX4" fmla="*/ 3020415 w 3020415"/>
              <a:gd name="connsiteY4" fmla="*/ 1152000 h 1152000"/>
              <a:gd name="connsiteX5" fmla="*/ 2551481 w 3020415"/>
              <a:gd name="connsiteY5" fmla="*/ 1152000 h 1152000"/>
              <a:gd name="connsiteX6" fmla="*/ 1605350 w 3020415"/>
              <a:gd name="connsiteY6" fmla="*/ 1152000 h 1152000"/>
              <a:gd name="connsiteX7" fmla="*/ 580378 w 3020415"/>
              <a:gd name="connsiteY7" fmla="*/ 1152000 h 1152000"/>
              <a:gd name="connsiteX8" fmla="*/ 528852 w 3020415"/>
              <a:gd name="connsiteY8" fmla="*/ 1149456 h 1152000"/>
              <a:gd name="connsiteX9" fmla="*/ 0 w 3020415"/>
              <a:gd name="connsiteY9" fmla="*/ 576215 h 1152000"/>
              <a:gd name="connsiteX10" fmla="*/ 589083 w 3020415"/>
              <a:gd name="connsiteY10"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415" h="1152000">
                <a:moveTo>
                  <a:pt x="589083" y="0"/>
                </a:moveTo>
                <a:lnTo>
                  <a:pt x="1605350" y="0"/>
                </a:lnTo>
                <a:lnTo>
                  <a:pt x="2551481" y="0"/>
                </a:lnTo>
                <a:lnTo>
                  <a:pt x="3020415" y="0"/>
                </a:lnTo>
                <a:lnTo>
                  <a:pt x="3020415" y="1152000"/>
                </a:lnTo>
                <a:lnTo>
                  <a:pt x="2551481" y="1152000"/>
                </a:lnTo>
                <a:lnTo>
                  <a:pt x="1605350" y="1152000"/>
                </a:lnTo>
                <a:lnTo>
                  <a:pt x="580378" y="1152000"/>
                </a:lnTo>
                <a:lnTo>
                  <a:pt x="528852" y="1149456"/>
                </a:lnTo>
                <a:cubicBezTo>
                  <a:pt x="231804" y="1119948"/>
                  <a:pt x="0" y="874560"/>
                  <a:pt x="0" y="576215"/>
                </a:cubicBezTo>
                <a:cubicBezTo>
                  <a:pt x="0" y="257981"/>
                  <a:pt x="263742" y="0"/>
                  <a:pt x="589083" y="0"/>
                </a:cubicBezTo>
                <a:close/>
              </a:path>
            </a:pathLst>
          </a:custGeom>
          <a:solidFill>
            <a:schemeClr val="tx1"/>
          </a:solidFill>
        </p:spPr>
        <p:txBody>
          <a:bodyPr wrap="square" lIns="504000" tIns="108000" rIns="252000" bIns="108000" anchor="ctr" anchorCtr="0">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2753241"/>
            <a:ext cx="8750400" cy="1152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9" name="Forme libre : forme 2">
            <a:extLst>
              <a:ext uri="{FF2B5EF4-FFF2-40B4-BE49-F238E27FC236}">
                <a16:creationId xmlns:a16="http://schemas.microsoft.com/office/drawing/2014/main" id="{14FB59E0-BCF4-41F1-80EC-C02761B989BA}"/>
              </a:ext>
            </a:extLst>
          </p:cNvPr>
          <p:cNvSpPr>
            <a:spLocks noGrp="1"/>
          </p:cNvSpPr>
          <p:nvPr>
            <p:ph type="body" sz="quarter" idx="33" hasCustomPrompt="1"/>
          </p:nvPr>
        </p:nvSpPr>
        <p:spPr>
          <a:xfrm>
            <a:off x="425841" y="2749430"/>
            <a:ext cx="3016800" cy="1152000"/>
          </a:xfrm>
          <a:custGeom>
            <a:avLst/>
            <a:gdLst>
              <a:gd name="connsiteX0" fmla="*/ 589083 w 3020415"/>
              <a:gd name="connsiteY0" fmla="*/ 0 h 1152000"/>
              <a:gd name="connsiteX1" fmla="*/ 1605350 w 3020415"/>
              <a:gd name="connsiteY1" fmla="*/ 0 h 1152000"/>
              <a:gd name="connsiteX2" fmla="*/ 2551481 w 3020415"/>
              <a:gd name="connsiteY2" fmla="*/ 0 h 1152000"/>
              <a:gd name="connsiteX3" fmla="*/ 3020415 w 3020415"/>
              <a:gd name="connsiteY3" fmla="*/ 0 h 1152000"/>
              <a:gd name="connsiteX4" fmla="*/ 3020415 w 3020415"/>
              <a:gd name="connsiteY4" fmla="*/ 1152000 h 1152000"/>
              <a:gd name="connsiteX5" fmla="*/ 2551481 w 3020415"/>
              <a:gd name="connsiteY5" fmla="*/ 1152000 h 1152000"/>
              <a:gd name="connsiteX6" fmla="*/ 1605350 w 3020415"/>
              <a:gd name="connsiteY6" fmla="*/ 1152000 h 1152000"/>
              <a:gd name="connsiteX7" fmla="*/ 580378 w 3020415"/>
              <a:gd name="connsiteY7" fmla="*/ 1152000 h 1152000"/>
              <a:gd name="connsiteX8" fmla="*/ 528852 w 3020415"/>
              <a:gd name="connsiteY8" fmla="*/ 1149456 h 1152000"/>
              <a:gd name="connsiteX9" fmla="*/ 0 w 3020415"/>
              <a:gd name="connsiteY9" fmla="*/ 576215 h 1152000"/>
              <a:gd name="connsiteX10" fmla="*/ 589083 w 3020415"/>
              <a:gd name="connsiteY10"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415" h="1152000">
                <a:moveTo>
                  <a:pt x="589083" y="0"/>
                </a:moveTo>
                <a:lnTo>
                  <a:pt x="1605350" y="0"/>
                </a:lnTo>
                <a:lnTo>
                  <a:pt x="2551481" y="0"/>
                </a:lnTo>
                <a:lnTo>
                  <a:pt x="3020415" y="0"/>
                </a:lnTo>
                <a:lnTo>
                  <a:pt x="3020415" y="1152000"/>
                </a:lnTo>
                <a:lnTo>
                  <a:pt x="2551481" y="1152000"/>
                </a:lnTo>
                <a:lnTo>
                  <a:pt x="1605350" y="1152000"/>
                </a:lnTo>
                <a:lnTo>
                  <a:pt x="580378" y="1152000"/>
                </a:lnTo>
                <a:lnTo>
                  <a:pt x="528852" y="1149456"/>
                </a:lnTo>
                <a:cubicBezTo>
                  <a:pt x="231804" y="1119948"/>
                  <a:pt x="0" y="874560"/>
                  <a:pt x="0" y="576215"/>
                </a:cubicBezTo>
                <a:cubicBezTo>
                  <a:pt x="0" y="257981"/>
                  <a:pt x="263742" y="0"/>
                  <a:pt x="589083" y="0"/>
                </a:cubicBezTo>
                <a:close/>
              </a:path>
            </a:pathLst>
          </a:custGeom>
          <a:solidFill>
            <a:schemeClr val="tx1"/>
          </a:solidFill>
        </p:spPr>
        <p:txBody>
          <a:bodyPr wrap="square" lIns="504000" tIns="108000" rIns="252000" bIns="108000" anchor="ctr" anchorCtr="0">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4" name="Espace réservé du texte 2">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415705"/>
            <a:ext cx="8750400" cy="1152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5" name="Forme libre : forme 1">
            <a:extLst>
              <a:ext uri="{FF2B5EF4-FFF2-40B4-BE49-F238E27FC236}">
                <a16:creationId xmlns:a16="http://schemas.microsoft.com/office/drawing/2014/main" id="{2DCB1D56-EE21-43A3-A882-5FF63878C596}"/>
              </a:ext>
            </a:extLst>
          </p:cNvPr>
          <p:cNvSpPr>
            <a:spLocks noGrp="1"/>
          </p:cNvSpPr>
          <p:nvPr>
            <p:ph type="body" sz="quarter" idx="22" hasCustomPrompt="1"/>
          </p:nvPr>
        </p:nvSpPr>
        <p:spPr>
          <a:xfrm>
            <a:off x="425841" y="1415705"/>
            <a:ext cx="3016800" cy="1152000"/>
          </a:xfrm>
          <a:custGeom>
            <a:avLst/>
            <a:gdLst>
              <a:gd name="connsiteX0" fmla="*/ 589083 w 3020415"/>
              <a:gd name="connsiteY0" fmla="*/ 0 h 1152000"/>
              <a:gd name="connsiteX1" fmla="*/ 1605350 w 3020415"/>
              <a:gd name="connsiteY1" fmla="*/ 0 h 1152000"/>
              <a:gd name="connsiteX2" fmla="*/ 2551481 w 3020415"/>
              <a:gd name="connsiteY2" fmla="*/ 0 h 1152000"/>
              <a:gd name="connsiteX3" fmla="*/ 3020415 w 3020415"/>
              <a:gd name="connsiteY3" fmla="*/ 0 h 1152000"/>
              <a:gd name="connsiteX4" fmla="*/ 3020415 w 3020415"/>
              <a:gd name="connsiteY4" fmla="*/ 1152000 h 1152000"/>
              <a:gd name="connsiteX5" fmla="*/ 2551481 w 3020415"/>
              <a:gd name="connsiteY5" fmla="*/ 1152000 h 1152000"/>
              <a:gd name="connsiteX6" fmla="*/ 1605350 w 3020415"/>
              <a:gd name="connsiteY6" fmla="*/ 1152000 h 1152000"/>
              <a:gd name="connsiteX7" fmla="*/ 580378 w 3020415"/>
              <a:gd name="connsiteY7" fmla="*/ 1152000 h 1152000"/>
              <a:gd name="connsiteX8" fmla="*/ 528852 w 3020415"/>
              <a:gd name="connsiteY8" fmla="*/ 1149456 h 1152000"/>
              <a:gd name="connsiteX9" fmla="*/ 0 w 3020415"/>
              <a:gd name="connsiteY9" fmla="*/ 576215 h 1152000"/>
              <a:gd name="connsiteX10" fmla="*/ 589083 w 3020415"/>
              <a:gd name="connsiteY10"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415" h="1152000">
                <a:moveTo>
                  <a:pt x="589083" y="0"/>
                </a:moveTo>
                <a:lnTo>
                  <a:pt x="1605350" y="0"/>
                </a:lnTo>
                <a:lnTo>
                  <a:pt x="2551481" y="0"/>
                </a:lnTo>
                <a:lnTo>
                  <a:pt x="3020415" y="0"/>
                </a:lnTo>
                <a:lnTo>
                  <a:pt x="3020415" y="1152000"/>
                </a:lnTo>
                <a:lnTo>
                  <a:pt x="2551481" y="1152000"/>
                </a:lnTo>
                <a:lnTo>
                  <a:pt x="1605350" y="1152000"/>
                </a:lnTo>
                <a:lnTo>
                  <a:pt x="580378" y="1152000"/>
                </a:lnTo>
                <a:lnTo>
                  <a:pt x="528852" y="1149456"/>
                </a:lnTo>
                <a:cubicBezTo>
                  <a:pt x="231804" y="1119948"/>
                  <a:pt x="0" y="874560"/>
                  <a:pt x="0" y="576215"/>
                </a:cubicBezTo>
                <a:cubicBezTo>
                  <a:pt x="0" y="257981"/>
                  <a:pt x="263742" y="0"/>
                  <a:pt x="589083" y="0"/>
                </a:cubicBezTo>
                <a:close/>
              </a:path>
            </a:pathLst>
          </a:custGeom>
          <a:solidFill>
            <a:schemeClr val="tx1"/>
          </a:solidFill>
        </p:spPr>
        <p:txBody>
          <a:bodyPr wrap="square" lIns="504000" tIns="108000" rIns="252000" bIns="108000" anchor="ctr" anchorCtr="0">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281949619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4 blocs">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15" name="Espace réservé du texte 4">
            <a:extLst>
              <a:ext uri="{FF2B5EF4-FFF2-40B4-BE49-F238E27FC236}">
                <a16:creationId xmlns:a16="http://schemas.microsoft.com/office/drawing/2014/main" id="{3EEF223E-F67D-4550-B1E8-5E0BE786D88E}"/>
              </a:ext>
            </a:extLst>
          </p:cNvPr>
          <p:cNvSpPr>
            <a:spLocks noGrp="1"/>
          </p:cNvSpPr>
          <p:nvPr>
            <p:ph type="body" sz="quarter" idx="35"/>
          </p:nvPr>
        </p:nvSpPr>
        <p:spPr>
          <a:xfrm>
            <a:off x="3441600" y="4963959"/>
            <a:ext cx="8749399" cy="100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4" name="Forme libre : forme 4">
            <a:extLst>
              <a:ext uri="{FF2B5EF4-FFF2-40B4-BE49-F238E27FC236}">
                <a16:creationId xmlns:a16="http://schemas.microsoft.com/office/drawing/2014/main" id="{83BAE6DA-BFA4-42F4-BCCF-4AD436FDDBAF}"/>
              </a:ext>
            </a:extLst>
          </p:cNvPr>
          <p:cNvSpPr>
            <a:spLocks noGrp="1"/>
          </p:cNvSpPr>
          <p:nvPr>
            <p:ph type="body" sz="quarter" idx="39" hasCustomPrompt="1"/>
          </p:nvPr>
        </p:nvSpPr>
        <p:spPr>
          <a:xfrm>
            <a:off x="424800" y="4963959"/>
            <a:ext cx="3016799" cy="1008000"/>
          </a:xfrm>
          <a:custGeom>
            <a:avLst/>
            <a:gdLst>
              <a:gd name="connsiteX0" fmla="*/ 521277 w 3016799"/>
              <a:gd name="connsiteY0" fmla="*/ 0 h 1008000"/>
              <a:gd name="connsiteX1" fmla="*/ 1420568 w 3016799"/>
              <a:gd name="connsiteY1" fmla="*/ 0 h 1008000"/>
              <a:gd name="connsiteX2" fmla="*/ 2257795 w 3016799"/>
              <a:gd name="connsiteY2" fmla="*/ 0 h 1008000"/>
              <a:gd name="connsiteX3" fmla="*/ 2672752 w 3016799"/>
              <a:gd name="connsiteY3" fmla="*/ 0 h 1008000"/>
              <a:gd name="connsiteX4" fmla="*/ 2672753 w 3016799"/>
              <a:gd name="connsiteY4" fmla="*/ 0 h 1008000"/>
              <a:gd name="connsiteX5" fmla="*/ 3016799 w 3016799"/>
              <a:gd name="connsiteY5" fmla="*/ 0 h 1008000"/>
              <a:gd name="connsiteX6" fmla="*/ 3016799 w 3016799"/>
              <a:gd name="connsiteY6" fmla="*/ 1008000 h 1008000"/>
              <a:gd name="connsiteX7" fmla="*/ 2672753 w 3016799"/>
              <a:gd name="connsiteY7" fmla="*/ 1008000 h 1008000"/>
              <a:gd name="connsiteX8" fmla="*/ 2672752 w 3016799"/>
              <a:gd name="connsiteY8" fmla="*/ 1008000 h 1008000"/>
              <a:gd name="connsiteX9" fmla="*/ 2257795 w 3016799"/>
              <a:gd name="connsiteY9" fmla="*/ 1008000 h 1008000"/>
              <a:gd name="connsiteX10" fmla="*/ 1420568 w 3016799"/>
              <a:gd name="connsiteY10" fmla="*/ 1008000 h 1008000"/>
              <a:gd name="connsiteX11" fmla="*/ 513574 w 3016799"/>
              <a:gd name="connsiteY11" fmla="*/ 1008000 h 1008000"/>
              <a:gd name="connsiteX12" fmla="*/ 467979 w 3016799"/>
              <a:gd name="connsiteY12" fmla="*/ 1005774 h 1008000"/>
              <a:gd name="connsiteX13" fmla="*/ 0 w 3016799"/>
              <a:gd name="connsiteY13" fmla="*/ 504188 h 1008000"/>
              <a:gd name="connsiteX14" fmla="*/ 521277 w 3016799"/>
              <a:gd name="connsiteY14" fmla="*/ 0 h 10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6799" h="1008000">
                <a:moveTo>
                  <a:pt x="521277" y="0"/>
                </a:moveTo>
                <a:lnTo>
                  <a:pt x="1420568" y="0"/>
                </a:lnTo>
                <a:lnTo>
                  <a:pt x="2257795" y="0"/>
                </a:lnTo>
                <a:lnTo>
                  <a:pt x="2672752" y="0"/>
                </a:lnTo>
                <a:lnTo>
                  <a:pt x="2672753" y="0"/>
                </a:lnTo>
                <a:lnTo>
                  <a:pt x="3016799" y="0"/>
                </a:lnTo>
                <a:lnTo>
                  <a:pt x="3016799" y="1008000"/>
                </a:lnTo>
                <a:lnTo>
                  <a:pt x="2672753" y="1008000"/>
                </a:lnTo>
                <a:lnTo>
                  <a:pt x="2672752" y="1008000"/>
                </a:lnTo>
                <a:lnTo>
                  <a:pt x="2257795" y="1008000"/>
                </a:lnTo>
                <a:lnTo>
                  <a:pt x="1420568" y="1008000"/>
                </a:lnTo>
                <a:lnTo>
                  <a:pt x="513574" y="1008000"/>
                </a:lnTo>
                <a:lnTo>
                  <a:pt x="467979" y="1005774"/>
                </a:lnTo>
                <a:cubicBezTo>
                  <a:pt x="205123" y="979955"/>
                  <a:pt x="0" y="765240"/>
                  <a:pt x="0" y="504188"/>
                </a:cubicBezTo>
                <a:cubicBezTo>
                  <a:pt x="0" y="225733"/>
                  <a:pt x="233384" y="0"/>
                  <a:pt x="521277"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3781207"/>
            <a:ext cx="8749399" cy="100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3" name="Forme libre : forme 3">
            <a:extLst>
              <a:ext uri="{FF2B5EF4-FFF2-40B4-BE49-F238E27FC236}">
                <a16:creationId xmlns:a16="http://schemas.microsoft.com/office/drawing/2014/main" id="{446A5F80-60CD-44A1-AD39-E2DFECBA76C5}"/>
              </a:ext>
            </a:extLst>
          </p:cNvPr>
          <p:cNvSpPr>
            <a:spLocks noGrp="1"/>
          </p:cNvSpPr>
          <p:nvPr>
            <p:ph type="body" sz="quarter" idx="38" hasCustomPrompt="1"/>
          </p:nvPr>
        </p:nvSpPr>
        <p:spPr>
          <a:xfrm>
            <a:off x="424800" y="3781207"/>
            <a:ext cx="3016799" cy="1008000"/>
          </a:xfrm>
          <a:custGeom>
            <a:avLst/>
            <a:gdLst>
              <a:gd name="connsiteX0" fmla="*/ 521277 w 3016799"/>
              <a:gd name="connsiteY0" fmla="*/ 0 h 1008000"/>
              <a:gd name="connsiteX1" fmla="*/ 1420568 w 3016799"/>
              <a:gd name="connsiteY1" fmla="*/ 0 h 1008000"/>
              <a:gd name="connsiteX2" fmla="*/ 2257795 w 3016799"/>
              <a:gd name="connsiteY2" fmla="*/ 0 h 1008000"/>
              <a:gd name="connsiteX3" fmla="*/ 2672752 w 3016799"/>
              <a:gd name="connsiteY3" fmla="*/ 0 h 1008000"/>
              <a:gd name="connsiteX4" fmla="*/ 2672753 w 3016799"/>
              <a:gd name="connsiteY4" fmla="*/ 0 h 1008000"/>
              <a:gd name="connsiteX5" fmla="*/ 3016799 w 3016799"/>
              <a:gd name="connsiteY5" fmla="*/ 0 h 1008000"/>
              <a:gd name="connsiteX6" fmla="*/ 3016799 w 3016799"/>
              <a:gd name="connsiteY6" fmla="*/ 1008000 h 1008000"/>
              <a:gd name="connsiteX7" fmla="*/ 2672753 w 3016799"/>
              <a:gd name="connsiteY7" fmla="*/ 1008000 h 1008000"/>
              <a:gd name="connsiteX8" fmla="*/ 2672752 w 3016799"/>
              <a:gd name="connsiteY8" fmla="*/ 1008000 h 1008000"/>
              <a:gd name="connsiteX9" fmla="*/ 2257795 w 3016799"/>
              <a:gd name="connsiteY9" fmla="*/ 1008000 h 1008000"/>
              <a:gd name="connsiteX10" fmla="*/ 1420568 w 3016799"/>
              <a:gd name="connsiteY10" fmla="*/ 1008000 h 1008000"/>
              <a:gd name="connsiteX11" fmla="*/ 513574 w 3016799"/>
              <a:gd name="connsiteY11" fmla="*/ 1008000 h 1008000"/>
              <a:gd name="connsiteX12" fmla="*/ 467979 w 3016799"/>
              <a:gd name="connsiteY12" fmla="*/ 1005774 h 1008000"/>
              <a:gd name="connsiteX13" fmla="*/ 0 w 3016799"/>
              <a:gd name="connsiteY13" fmla="*/ 504188 h 1008000"/>
              <a:gd name="connsiteX14" fmla="*/ 521277 w 3016799"/>
              <a:gd name="connsiteY14" fmla="*/ 0 h 10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6799" h="1008000">
                <a:moveTo>
                  <a:pt x="521277" y="0"/>
                </a:moveTo>
                <a:lnTo>
                  <a:pt x="1420568" y="0"/>
                </a:lnTo>
                <a:lnTo>
                  <a:pt x="2257795" y="0"/>
                </a:lnTo>
                <a:lnTo>
                  <a:pt x="2672752" y="0"/>
                </a:lnTo>
                <a:lnTo>
                  <a:pt x="2672753" y="0"/>
                </a:lnTo>
                <a:lnTo>
                  <a:pt x="3016799" y="0"/>
                </a:lnTo>
                <a:lnTo>
                  <a:pt x="3016799" y="1008000"/>
                </a:lnTo>
                <a:lnTo>
                  <a:pt x="2672753" y="1008000"/>
                </a:lnTo>
                <a:lnTo>
                  <a:pt x="2672752" y="1008000"/>
                </a:lnTo>
                <a:lnTo>
                  <a:pt x="2257795" y="1008000"/>
                </a:lnTo>
                <a:lnTo>
                  <a:pt x="1420568" y="1008000"/>
                </a:lnTo>
                <a:lnTo>
                  <a:pt x="513574" y="1008000"/>
                </a:lnTo>
                <a:lnTo>
                  <a:pt x="467979" y="1005774"/>
                </a:lnTo>
                <a:cubicBezTo>
                  <a:pt x="205123" y="979955"/>
                  <a:pt x="0" y="765240"/>
                  <a:pt x="0" y="504188"/>
                </a:cubicBezTo>
                <a:cubicBezTo>
                  <a:pt x="0" y="225733"/>
                  <a:pt x="233384" y="0"/>
                  <a:pt x="521277"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2598456"/>
            <a:ext cx="8749399" cy="100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2" name="Forme libre : forme 2">
            <a:extLst>
              <a:ext uri="{FF2B5EF4-FFF2-40B4-BE49-F238E27FC236}">
                <a16:creationId xmlns:a16="http://schemas.microsoft.com/office/drawing/2014/main" id="{EDB7D653-691A-42DB-B74D-C6B5B23D8AF3}"/>
              </a:ext>
            </a:extLst>
          </p:cNvPr>
          <p:cNvSpPr>
            <a:spLocks noGrp="1"/>
          </p:cNvSpPr>
          <p:nvPr>
            <p:ph type="body" sz="quarter" idx="37" hasCustomPrompt="1"/>
          </p:nvPr>
        </p:nvSpPr>
        <p:spPr>
          <a:xfrm>
            <a:off x="424800" y="2598456"/>
            <a:ext cx="3016799" cy="1008000"/>
          </a:xfrm>
          <a:custGeom>
            <a:avLst/>
            <a:gdLst>
              <a:gd name="connsiteX0" fmla="*/ 521277 w 3016799"/>
              <a:gd name="connsiteY0" fmla="*/ 0 h 1008000"/>
              <a:gd name="connsiteX1" fmla="*/ 1420568 w 3016799"/>
              <a:gd name="connsiteY1" fmla="*/ 0 h 1008000"/>
              <a:gd name="connsiteX2" fmla="*/ 2257795 w 3016799"/>
              <a:gd name="connsiteY2" fmla="*/ 0 h 1008000"/>
              <a:gd name="connsiteX3" fmla="*/ 2672752 w 3016799"/>
              <a:gd name="connsiteY3" fmla="*/ 0 h 1008000"/>
              <a:gd name="connsiteX4" fmla="*/ 2672753 w 3016799"/>
              <a:gd name="connsiteY4" fmla="*/ 0 h 1008000"/>
              <a:gd name="connsiteX5" fmla="*/ 3016799 w 3016799"/>
              <a:gd name="connsiteY5" fmla="*/ 0 h 1008000"/>
              <a:gd name="connsiteX6" fmla="*/ 3016799 w 3016799"/>
              <a:gd name="connsiteY6" fmla="*/ 1008000 h 1008000"/>
              <a:gd name="connsiteX7" fmla="*/ 2672753 w 3016799"/>
              <a:gd name="connsiteY7" fmla="*/ 1008000 h 1008000"/>
              <a:gd name="connsiteX8" fmla="*/ 2672752 w 3016799"/>
              <a:gd name="connsiteY8" fmla="*/ 1008000 h 1008000"/>
              <a:gd name="connsiteX9" fmla="*/ 2257795 w 3016799"/>
              <a:gd name="connsiteY9" fmla="*/ 1008000 h 1008000"/>
              <a:gd name="connsiteX10" fmla="*/ 1420568 w 3016799"/>
              <a:gd name="connsiteY10" fmla="*/ 1008000 h 1008000"/>
              <a:gd name="connsiteX11" fmla="*/ 513574 w 3016799"/>
              <a:gd name="connsiteY11" fmla="*/ 1008000 h 1008000"/>
              <a:gd name="connsiteX12" fmla="*/ 467979 w 3016799"/>
              <a:gd name="connsiteY12" fmla="*/ 1005774 h 1008000"/>
              <a:gd name="connsiteX13" fmla="*/ 0 w 3016799"/>
              <a:gd name="connsiteY13" fmla="*/ 504188 h 1008000"/>
              <a:gd name="connsiteX14" fmla="*/ 521277 w 3016799"/>
              <a:gd name="connsiteY14" fmla="*/ 0 h 10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6799" h="1008000">
                <a:moveTo>
                  <a:pt x="521277" y="0"/>
                </a:moveTo>
                <a:lnTo>
                  <a:pt x="1420568" y="0"/>
                </a:lnTo>
                <a:lnTo>
                  <a:pt x="2257795" y="0"/>
                </a:lnTo>
                <a:lnTo>
                  <a:pt x="2672752" y="0"/>
                </a:lnTo>
                <a:lnTo>
                  <a:pt x="2672753" y="0"/>
                </a:lnTo>
                <a:lnTo>
                  <a:pt x="3016799" y="0"/>
                </a:lnTo>
                <a:lnTo>
                  <a:pt x="3016799" y="1008000"/>
                </a:lnTo>
                <a:lnTo>
                  <a:pt x="2672753" y="1008000"/>
                </a:lnTo>
                <a:lnTo>
                  <a:pt x="2672752" y="1008000"/>
                </a:lnTo>
                <a:lnTo>
                  <a:pt x="2257795" y="1008000"/>
                </a:lnTo>
                <a:lnTo>
                  <a:pt x="1420568" y="1008000"/>
                </a:lnTo>
                <a:lnTo>
                  <a:pt x="513574" y="1008000"/>
                </a:lnTo>
                <a:lnTo>
                  <a:pt x="467979" y="1005774"/>
                </a:lnTo>
                <a:cubicBezTo>
                  <a:pt x="205123" y="979955"/>
                  <a:pt x="0" y="765240"/>
                  <a:pt x="0" y="504188"/>
                </a:cubicBezTo>
                <a:cubicBezTo>
                  <a:pt x="0" y="225733"/>
                  <a:pt x="233384" y="0"/>
                  <a:pt x="521277"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4" name="Espace réservé du texte 2">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415705"/>
            <a:ext cx="8749399" cy="100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1" name="Forme libre : forme 1">
            <a:extLst>
              <a:ext uri="{FF2B5EF4-FFF2-40B4-BE49-F238E27FC236}">
                <a16:creationId xmlns:a16="http://schemas.microsoft.com/office/drawing/2014/main" id="{20FBB724-CAFD-4204-A6EE-A33F31BC091F}"/>
              </a:ext>
            </a:extLst>
          </p:cNvPr>
          <p:cNvSpPr>
            <a:spLocks noGrp="1"/>
          </p:cNvSpPr>
          <p:nvPr>
            <p:ph type="body" sz="quarter" idx="22" hasCustomPrompt="1"/>
          </p:nvPr>
        </p:nvSpPr>
        <p:spPr>
          <a:xfrm>
            <a:off x="424800" y="1415705"/>
            <a:ext cx="3016799" cy="1008000"/>
          </a:xfrm>
          <a:custGeom>
            <a:avLst/>
            <a:gdLst>
              <a:gd name="connsiteX0" fmla="*/ 521277 w 3016799"/>
              <a:gd name="connsiteY0" fmla="*/ 0 h 1008000"/>
              <a:gd name="connsiteX1" fmla="*/ 1420568 w 3016799"/>
              <a:gd name="connsiteY1" fmla="*/ 0 h 1008000"/>
              <a:gd name="connsiteX2" fmla="*/ 2257795 w 3016799"/>
              <a:gd name="connsiteY2" fmla="*/ 0 h 1008000"/>
              <a:gd name="connsiteX3" fmla="*/ 2672752 w 3016799"/>
              <a:gd name="connsiteY3" fmla="*/ 0 h 1008000"/>
              <a:gd name="connsiteX4" fmla="*/ 2672753 w 3016799"/>
              <a:gd name="connsiteY4" fmla="*/ 0 h 1008000"/>
              <a:gd name="connsiteX5" fmla="*/ 3016799 w 3016799"/>
              <a:gd name="connsiteY5" fmla="*/ 0 h 1008000"/>
              <a:gd name="connsiteX6" fmla="*/ 3016799 w 3016799"/>
              <a:gd name="connsiteY6" fmla="*/ 1008000 h 1008000"/>
              <a:gd name="connsiteX7" fmla="*/ 2672753 w 3016799"/>
              <a:gd name="connsiteY7" fmla="*/ 1008000 h 1008000"/>
              <a:gd name="connsiteX8" fmla="*/ 2672752 w 3016799"/>
              <a:gd name="connsiteY8" fmla="*/ 1008000 h 1008000"/>
              <a:gd name="connsiteX9" fmla="*/ 2257795 w 3016799"/>
              <a:gd name="connsiteY9" fmla="*/ 1008000 h 1008000"/>
              <a:gd name="connsiteX10" fmla="*/ 1420568 w 3016799"/>
              <a:gd name="connsiteY10" fmla="*/ 1008000 h 1008000"/>
              <a:gd name="connsiteX11" fmla="*/ 513574 w 3016799"/>
              <a:gd name="connsiteY11" fmla="*/ 1008000 h 1008000"/>
              <a:gd name="connsiteX12" fmla="*/ 467979 w 3016799"/>
              <a:gd name="connsiteY12" fmla="*/ 1005774 h 1008000"/>
              <a:gd name="connsiteX13" fmla="*/ 0 w 3016799"/>
              <a:gd name="connsiteY13" fmla="*/ 504188 h 1008000"/>
              <a:gd name="connsiteX14" fmla="*/ 521277 w 3016799"/>
              <a:gd name="connsiteY14" fmla="*/ 0 h 10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6799" h="1008000">
                <a:moveTo>
                  <a:pt x="521277" y="0"/>
                </a:moveTo>
                <a:lnTo>
                  <a:pt x="1420568" y="0"/>
                </a:lnTo>
                <a:lnTo>
                  <a:pt x="2257795" y="0"/>
                </a:lnTo>
                <a:lnTo>
                  <a:pt x="2672752" y="0"/>
                </a:lnTo>
                <a:lnTo>
                  <a:pt x="2672753" y="0"/>
                </a:lnTo>
                <a:lnTo>
                  <a:pt x="3016799" y="0"/>
                </a:lnTo>
                <a:lnTo>
                  <a:pt x="3016799" y="1008000"/>
                </a:lnTo>
                <a:lnTo>
                  <a:pt x="2672753" y="1008000"/>
                </a:lnTo>
                <a:lnTo>
                  <a:pt x="2672752" y="1008000"/>
                </a:lnTo>
                <a:lnTo>
                  <a:pt x="2257795" y="1008000"/>
                </a:lnTo>
                <a:lnTo>
                  <a:pt x="1420568" y="1008000"/>
                </a:lnTo>
                <a:lnTo>
                  <a:pt x="513574" y="1008000"/>
                </a:lnTo>
                <a:lnTo>
                  <a:pt x="467979" y="1005774"/>
                </a:lnTo>
                <a:cubicBezTo>
                  <a:pt x="205123" y="979955"/>
                  <a:pt x="0" y="765240"/>
                  <a:pt x="0" y="504188"/>
                </a:cubicBezTo>
                <a:cubicBezTo>
                  <a:pt x="0" y="225733"/>
                  <a:pt x="233384" y="0"/>
                  <a:pt x="521277"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152129401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4 blocs + messag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14" name="Rectangle : coins arrondis 13">
            <a:extLst>
              <a:ext uri="{FF2B5EF4-FFF2-40B4-BE49-F238E27FC236}">
                <a16:creationId xmlns:a16="http://schemas.microsoft.com/office/drawing/2014/main" id="{199870FC-9469-41D2-BBB0-4F34FA64ACFF}"/>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6" name="Espace réservé du texte 11">
            <a:extLst>
              <a:ext uri="{FF2B5EF4-FFF2-40B4-BE49-F238E27FC236}">
                <a16:creationId xmlns:a16="http://schemas.microsoft.com/office/drawing/2014/main" id="{FD769511-B0F4-4FAC-8A62-EBC7DB207E08}"/>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15" name="Espace réservé du texte 4">
            <a:extLst>
              <a:ext uri="{FF2B5EF4-FFF2-40B4-BE49-F238E27FC236}">
                <a16:creationId xmlns:a16="http://schemas.microsoft.com/office/drawing/2014/main" id="{3EEF223E-F67D-4550-B1E8-5E0BE786D88E}"/>
              </a:ext>
            </a:extLst>
          </p:cNvPr>
          <p:cNvSpPr>
            <a:spLocks noGrp="1"/>
          </p:cNvSpPr>
          <p:nvPr>
            <p:ph type="body" sz="quarter" idx="35"/>
          </p:nvPr>
        </p:nvSpPr>
        <p:spPr>
          <a:xfrm>
            <a:off x="3441600" y="4426630"/>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5" name="Forme libre : forme 4">
            <a:extLst>
              <a:ext uri="{FF2B5EF4-FFF2-40B4-BE49-F238E27FC236}">
                <a16:creationId xmlns:a16="http://schemas.microsoft.com/office/drawing/2014/main" id="{20E3B2A2-9180-4E34-B7C7-A87829D419F5}"/>
              </a:ext>
            </a:extLst>
          </p:cNvPr>
          <p:cNvSpPr>
            <a:spLocks noGrp="1"/>
          </p:cNvSpPr>
          <p:nvPr>
            <p:ph type="body" sz="quarter" idx="38" hasCustomPrompt="1"/>
          </p:nvPr>
        </p:nvSpPr>
        <p:spPr>
          <a:xfrm>
            <a:off x="424801" y="4426630"/>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3422987"/>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0" name="Forme libre : forme 3">
            <a:extLst>
              <a:ext uri="{FF2B5EF4-FFF2-40B4-BE49-F238E27FC236}">
                <a16:creationId xmlns:a16="http://schemas.microsoft.com/office/drawing/2014/main" id="{A590F764-5EFE-4962-91D3-12E7B84C4DF0}"/>
              </a:ext>
            </a:extLst>
          </p:cNvPr>
          <p:cNvSpPr>
            <a:spLocks noGrp="1"/>
          </p:cNvSpPr>
          <p:nvPr>
            <p:ph type="body" sz="quarter" idx="37" hasCustomPrompt="1"/>
          </p:nvPr>
        </p:nvSpPr>
        <p:spPr>
          <a:xfrm>
            <a:off x="424801" y="3422987"/>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2419345"/>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9" name="Forme libre : forme 2">
            <a:extLst>
              <a:ext uri="{FF2B5EF4-FFF2-40B4-BE49-F238E27FC236}">
                <a16:creationId xmlns:a16="http://schemas.microsoft.com/office/drawing/2014/main" id="{0AAD586D-5768-4B7A-BF78-A59CDEEF588F}"/>
              </a:ext>
            </a:extLst>
          </p:cNvPr>
          <p:cNvSpPr>
            <a:spLocks noGrp="1"/>
          </p:cNvSpPr>
          <p:nvPr>
            <p:ph type="body" sz="quarter" idx="36" hasCustomPrompt="1"/>
          </p:nvPr>
        </p:nvSpPr>
        <p:spPr>
          <a:xfrm>
            <a:off x="424801" y="2419345"/>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4" name="Espace réservé du texte 1">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415703"/>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8" name="Forme libre : forme 1">
            <a:extLst>
              <a:ext uri="{FF2B5EF4-FFF2-40B4-BE49-F238E27FC236}">
                <a16:creationId xmlns:a16="http://schemas.microsoft.com/office/drawing/2014/main" id="{7D40EA32-9FA6-47DB-9F31-3942F29D70A5}"/>
              </a:ext>
            </a:extLst>
          </p:cNvPr>
          <p:cNvSpPr>
            <a:spLocks noGrp="1"/>
          </p:cNvSpPr>
          <p:nvPr>
            <p:ph type="body" sz="quarter" idx="22" hasCustomPrompt="1"/>
          </p:nvPr>
        </p:nvSpPr>
        <p:spPr>
          <a:xfrm>
            <a:off x="424801" y="1415703"/>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238127388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1_Avec sous-titres">
    <p:bg>
      <p:bgRef idx="1001">
        <a:schemeClr val="bg2"/>
      </p:bgRef>
    </p:bg>
    <p:spTree>
      <p:nvGrpSpPr>
        <p:cNvPr id="1" name=""/>
        <p:cNvGrpSpPr/>
        <p:nvPr/>
      </p:nvGrpSpPr>
      <p:grpSpPr>
        <a:xfrm>
          <a:off x="0" y="0"/>
          <a:ext cx="0" cy="0"/>
          <a:chOff x="0" y="0"/>
          <a:chExt cx="0" cy="0"/>
        </a:xfrm>
      </p:grpSpPr>
      <p:pic>
        <p:nvPicPr>
          <p:cNvPr id="4" name="Image 3" descr="Une image contenant dessin&#10;&#10;Description générée automatiquement">
            <a:extLst>
              <a:ext uri="{FF2B5EF4-FFF2-40B4-BE49-F238E27FC236}">
                <a16:creationId xmlns:a16="http://schemas.microsoft.com/office/drawing/2014/main" id="{DE0576E7-C81D-498A-8D10-4BEC98CC780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317031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1 colonne + fond + sous-titr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cxnSp>
        <p:nvCxnSpPr>
          <p:cNvPr id="12" name="Connecteur droit 11">
            <a:extLst>
              <a:ext uri="{FF2B5EF4-FFF2-40B4-BE49-F238E27FC236}">
                <a16:creationId xmlns:a16="http://schemas.microsoft.com/office/drawing/2014/main" id="{B02E1D35-7BA7-41A0-BD62-EC4663329ADB}"/>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4F80DCE-6C86-4A9E-8B09-B48A2A49E3D4}"/>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292DACA7-9A48-4924-A0E8-7EA0189A1BE7}"/>
              </a:ext>
            </a:extLst>
          </p:cNvPr>
          <p:cNvSpPr>
            <a:spLocks noGrp="1"/>
          </p:cNvSpPr>
          <p:nvPr>
            <p:ph sz="quarter" idx="20"/>
          </p:nvPr>
        </p:nvSpPr>
        <p:spPr>
          <a:xfrm>
            <a:off x="425450" y="1541463"/>
            <a:ext cx="11322050"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54700352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971">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2 colonnes + sous-titr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cxnSp>
        <p:nvCxnSpPr>
          <p:cNvPr id="12" name="Connecteur droit 11">
            <a:extLst>
              <a:ext uri="{FF2B5EF4-FFF2-40B4-BE49-F238E27FC236}">
                <a16:creationId xmlns:a16="http://schemas.microsoft.com/office/drawing/2014/main" id="{B02E1D35-7BA7-41A0-BD62-EC4663329ADB}"/>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4F80DCE-6C86-4A9E-8B09-B48A2A49E3D4}"/>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8E1F332F-CC23-4E41-B6C3-41913BE1B414}"/>
              </a:ext>
            </a:extLst>
          </p:cNvPr>
          <p:cNvSpPr>
            <a:spLocks noGrp="1"/>
          </p:cNvSpPr>
          <p:nvPr>
            <p:ph sz="quarter" idx="20"/>
          </p:nvPr>
        </p:nvSpPr>
        <p:spPr>
          <a:xfrm>
            <a:off x="425450" y="1541463"/>
            <a:ext cx="5357813"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Espace réservé du contenu 7">
            <a:extLst>
              <a:ext uri="{FF2B5EF4-FFF2-40B4-BE49-F238E27FC236}">
                <a16:creationId xmlns:a16="http://schemas.microsoft.com/office/drawing/2014/main" id="{4218FD3D-4282-4318-86D9-BEB245C91197}"/>
              </a:ext>
            </a:extLst>
          </p:cNvPr>
          <p:cNvSpPr>
            <a:spLocks noGrp="1"/>
          </p:cNvSpPr>
          <p:nvPr>
            <p:ph sz="quarter" idx="21"/>
          </p:nvPr>
        </p:nvSpPr>
        <p:spPr>
          <a:xfrm>
            <a:off x="6407150" y="1541463"/>
            <a:ext cx="5340350"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4" name="Connecteur droit 13">
            <a:extLst>
              <a:ext uri="{FF2B5EF4-FFF2-40B4-BE49-F238E27FC236}">
                <a16:creationId xmlns:a16="http://schemas.microsoft.com/office/drawing/2014/main" id="{4DFB2E40-DB3B-4254-BFD0-B44E96DF404C}"/>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CCE519A4-7D6D-4F68-B8DC-1DC45D0BC61B}"/>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B4E437C7-CA15-4A9F-8CB7-2E5CEAE0FEFD}"/>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E355A401-D4F0-4DD2-92FF-8B67DD179EE3}"/>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75627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971">
          <p15:clr>
            <a:srgbClr val="FBAE40"/>
          </p15:clr>
        </p15:guide>
        <p15:guide id="2" pos="3645">
          <p15:clr>
            <a:srgbClr val="FBAE40"/>
          </p15:clr>
        </p15:guide>
        <p15:guide id="3" pos="4036">
          <p15:clr>
            <a:srgbClr val="FBAE40"/>
          </p15:clr>
        </p15:guide>
        <p15:guide id="4"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Comparaison + sous-titr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8B1AC3B-22CE-4012-9FB3-74CF6326E493}"/>
              </a:ext>
            </a:extLst>
          </p:cNvPr>
          <p:cNvSpPr/>
          <p:nvPr userDrawn="1"/>
        </p:nvSpPr>
        <p:spPr>
          <a:xfrm>
            <a:off x="425840" y="1426387"/>
            <a:ext cx="5356800" cy="866055"/>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21" name="Rectangle 20">
            <a:extLst>
              <a:ext uri="{FF2B5EF4-FFF2-40B4-BE49-F238E27FC236}">
                <a16:creationId xmlns:a16="http://schemas.microsoft.com/office/drawing/2014/main" id="{6232624E-7AF5-4229-AA4E-1B5C4A018742}"/>
              </a:ext>
            </a:extLst>
          </p:cNvPr>
          <p:cNvSpPr/>
          <p:nvPr userDrawn="1"/>
        </p:nvSpPr>
        <p:spPr>
          <a:xfrm>
            <a:off x="6407150" y="1426387"/>
            <a:ext cx="5342400" cy="866055"/>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464067"/>
            <a:ext cx="5357424" cy="3808938"/>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407150" y="2464107"/>
            <a:ext cx="5341402" cy="380907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p:nvPr>
        </p:nvSpPr>
        <p:spPr>
          <a:xfrm>
            <a:off x="425839" y="1416050"/>
            <a:ext cx="5342400" cy="864564"/>
          </a:xfrm>
        </p:spPr>
        <p:txBody>
          <a:bodyPr lIns="144000" rIns="144000" anchor="ctr" anchorCtr="0"/>
          <a:lstStyle>
            <a:lvl1pPr algn="ctr">
              <a:spcBef>
                <a:spcPts val="0"/>
              </a:spcBef>
              <a:defRPr sz="2200" b="0"/>
            </a:lvl1pPr>
          </a:lstStyle>
          <a:p>
            <a:pPr lvl="0"/>
            <a:r>
              <a:rPr lang="fr-FR"/>
              <a:t>Cliquez pour modifier les styles du texte du masque</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p:nvPr>
        </p:nvSpPr>
        <p:spPr>
          <a:xfrm>
            <a:off x="6407149" y="1416050"/>
            <a:ext cx="5342400" cy="864564"/>
          </a:xfrm>
        </p:spPr>
        <p:txBody>
          <a:bodyPr lIns="144000" rIns="144000" anchor="ctr" anchorCtr="0"/>
          <a:lstStyle>
            <a:lvl1pPr algn="ctr">
              <a:spcBef>
                <a:spcPts val="0"/>
              </a:spcBef>
              <a:defRPr sz="2200" b="0"/>
            </a:lvl1pPr>
          </a:lstStyle>
          <a:p>
            <a:pPr lvl="0"/>
            <a:r>
              <a:rPr lang="fr-FR"/>
              <a:t>Cliquez pour modifier les styles du texte du masque</a:t>
            </a:r>
            <a:endParaRPr lang="fr-CA"/>
          </a:p>
        </p:txBody>
      </p:sp>
      <p:sp>
        <p:nvSpPr>
          <p:cNvPr id="17" name="Titre 8">
            <a:extLst>
              <a:ext uri="{FF2B5EF4-FFF2-40B4-BE49-F238E27FC236}">
                <a16:creationId xmlns:a16="http://schemas.microsoft.com/office/drawing/2014/main" id="{DF6E830C-D06B-4E4A-86E6-A57F057D523D}"/>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8" name="Espace réservé du texte 10">
            <a:extLst>
              <a:ext uri="{FF2B5EF4-FFF2-40B4-BE49-F238E27FC236}">
                <a16:creationId xmlns:a16="http://schemas.microsoft.com/office/drawing/2014/main" id="{DAB39B00-6BD5-4605-BC8D-ED395E28B53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spTree>
    <p:extLst>
      <p:ext uri="{BB962C8B-B14F-4D97-AF65-F5344CB8AC3E}">
        <p14:creationId xmlns:p14="http://schemas.microsoft.com/office/powerpoint/2010/main" val="17336105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2 colonnes + fond + sous-titr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cxnSp>
        <p:nvCxnSpPr>
          <p:cNvPr id="12" name="Connecteur droit 11">
            <a:extLst>
              <a:ext uri="{FF2B5EF4-FFF2-40B4-BE49-F238E27FC236}">
                <a16:creationId xmlns:a16="http://schemas.microsoft.com/office/drawing/2014/main" id="{B02E1D35-7BA7-41A0-BD62-EC4663329ADB}"/>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4F80DCE-6C86-4A9E-8B09-B48A2A49E3D4}"/>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8E1F332F-CC23-4E41-B6C3-41913BE1B414}"/>
              </a:ext>
            </a:extLst>
          </p:cNvPr>
          <p:cNvSpPr>
            <a:spLocks noGrp="1"/>
          </p:cNvSpPr>
          <p:nvPr>
            <p:ph sz="quarter" idx="20"/>
          </p:nvPr>
        </p:nvSpPr>
        <p:spPr>
          <a:xfrm>
            <a:off x="425450" y="1541463"/>
            <a:ext cx="5357813"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Espace réservé du contenu 7">
            <a:extLst>
              <a:ext uri="{FF2B5EF4-FFF2-40B4-BE49-F238E27FC236}">
                <a16:creationId xmlns:a16="http://schemas.microsoft.com/office/drawing/2014/main" id="{4218FD3D-4282-4318-86D9-BEB245C91197}"/>
              </a:ext>
            </a:extLst>
          </p:cNvPr>
          <p:cNvSpPr>
            <a:spLocks noGrp="1"/>
          </p:cNvSpPr>
          <p:nvPr>
            <p:ph sz="quarter" idx="21"/>
          </p:nvPr>
        </p:nvSpPr>
        <p:spPr>
          <a:xfrm>
            <a:off x="6407150" y="1541463"/>
            <a:ext cx="5340350"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4DA08E97-A001-4127-A226-E21339689401}"/>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459B08B1-0730-4B52-AAAF-AFE2A358133C}"/>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AE607A8F-FA3F-41A9-894E-EE9587A4FA71}"/>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E315EF1E-251F-48D8-9284-6722937C78CE}"/>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1174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971">
          <p15:clr>
            <a:srgbClr val="FBAE40"/>
          </p15:clr>
        </p15:guide>
        <p15:guide id="2" pos="3645">
          <p15:clr>
            <a:srgbClr val="FBAE40"/>
          </p15:clr>
        </p15:guide>
        <p15:guide id="3" pos="4036">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Comparaison + fond + sous-titr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cxnSp>
        <p:nvCxnSpPr>
          <p:cNvPr id="12" name="Connecteur droit 11">
            <a:extLst>
              <a:ext uri="{FF2B5EF4-FFF2-40B4-BE49-F238E27FC236}">
                <a16:creationId xmlns:a16="http://schemas.microsoft.com/office/drawing/2014/main" id="{B02E1D35-7BA7-41A0-BD62-EC4663329ADB}"/>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4F80DCE-6C86-4A9E-8B09-B48A2A49E3D4}"/>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8E1F332F-CC23-4E41-B6C3-41913BE1B414}"/>
              </a:ext>
            </a:extLst>
          </p:cNvPr>
          <p:cNvSpPr>
            <a:spLocks noGrp="1"/>
          </p:cNvSpPr>
          <p:nvPr>
            <p:ph sz="quarter" idx="20"/>
          </p:nvPr>
        </p:nvSpPr>
        <p:spPr>
          <a:xfrm>
            <a:off x="425450" y="2464067"/>
            <a:ext cx="5357813" cy="380973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Espace réservé du contenu 7">
            <a:extLst>
              <a:ext uri="{FF2B5EF4-FFF2-40B4-BE49-F238E27FC236}">
                <a16:creationId xmlns:a16="http://schemas.microsoft.com/office/drawing/2014/main" id="{4218FD3D-4282-4318-86D9-BEB245C91197}"/>
              </a:ext>
            </a:extLst>
          </p:cNvPr>
          <p:cNvSpPr>
            <a:spLocks noGrp="1"/>
          </p:cNvSpPr>
          <p:nvPr>
            <p:ph sz="quarter" idx="21"/>
          </p:nvPr>
        </p:nvSpPr>
        <p:spPr>
          <a:xfrm>
            <a:off x="6407150" y="2464067"/>
            <a:ext cx="5340350" cy="380973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4DA08E97-A001-4127-A226-E21339689401}"/>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459B08B1-0730-4B52-AAAF-AFE2A358133C}"/>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AE607A8F-FA3F-41A9-894E-EE9587A4FA71}"/>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E315EF1E-251F-48D8-9284-6722937C78CE}"/>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402C4739-61D3-4B6A-B395-A31FAE5BED3D}"/>
              </a:ext>
            </a:extLst>
          </p:cNvPr>
          <p:cNvSpPr/>
          <p:nvPr userDrawn="1"/>
        </p:nvSpPr>
        <p:spPr>
          <a:xfrm>
            <a:off x="425840" y="1426387"/>
            <a:ext cx="5356800" cy="866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18" name="Rectangle 17">
            <a:extLst>
              <a:ext uri="{FF2B5EF4-FFF2-40B4-BE49-F238E27FC236}">
                <a16:creationId xmlns:a16="http://schemas.microsoft.com/office/drawing/2014/main" id="{4B15E5F5-9DBE-45B1-8A72-D90F38DE9865}"/>
              </a:ext>
            </a:extLst>
          </p:cNvPr>
          <p:cNvSpPr/>
          <p:nvPr userDrawn="1"/>
        </p:nvSpPr>
        <p:spPr>
          <a:xfrm>
            <a:off x="6407150" y="1426387"/>
            <a:ext cx="5342400" cy="866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19" name="Espace réservé du texte 14">
            <a:extLst>
              <a:ext uri="{FF2B5EF4-FFF2-40B4-BE49-F238E27FC236}">
                <a16:creationId xmlns:a16="http://schemas.microsoft.com/office/drawing/2014/main" id="{62A11577-DD3C-4BAD-B4CB-6E55E94CE538}"/>
              </a:ext>
            </a:extLst>
          </p:cNvPr>
          <p:cNvSpPr>
            <a:spLocks noGrp="1"/>
          </p:cNvSpPr>
          <p:nvPr>
            <p:ph type="body" sz="quarter" idx="22"/>
          </p:nvPr>
        </p:nvSpPr>
        <p:spPr>
          <a:xfrm>
            <a:off x="425839" y="1416050"/>
            <a:ext cx="5342400" cy="864564"/>
          </a:xfrm>
        </p:spPr>
        <p:txBody>
          <a:bodyPr lIns="144000" rIns="144000" anchor="ctr" anchorCtr="0"/>
          <a:lstStyle>
            <a:lvl1pPr algn="ctr">
              <a:spcBef>
                <a:spcPts val="0"/>
              </a:spcBef>
              <a:defRPr sz="2200" b="0"/>
            </a:lvl1pPr>
          </a:lstStyle>
          <a:p>
            <a:pPr lvl="0"/>
            <a:r>
              <a:rPr lang="fr-FR"/>
              <a:t>Cliquez pour modifier les styles du texte du masque</a:t>
            </a:r>
            <a:endParaRPr lang="fr-CA"/>
          </a:p>
        </p:txBody>
      </p:sp>
      <p:sp>
        <p:nvSpPr>
          <p:cNvPr id="20" name="Espace réservé du texte 14">
            <a:extLst>
              <a:ext uri="{FF2B5EF4-FFF2-40B4-BE49-F238E27FC236}">
                <a16:creationId xmlns:a16="http://schemas.microsoft.com/office/drawing/2014/main" id="{CB656E9C-EB76-45FD-9E94-8A8867C2ACC1}"/>
              </a:ext>
            </a:extLst>
          </p:cNvPr>
          <p:cNvSpPr>
            <a:spLocks noGrp="1"/>
          </p:cNvSpPr>
          <p:nvPr>
            <p:ph type="body" sz="quarter" idx="23"/>
          </p:nvPr>
        </p:nvSpPr>
        <p:spPr>
          <a:xfrm>
            <a:off x="6407149" y="1416050"/>
            <a:ext cx="5342400" cy="864564"/>
          </a:xfrm>
        </p:spPr>
        <p:txBody>
          <a:bodyPr lIns="144000" rIns="144000" anchor="ctr" anchorCtr="0"/>
          <a:lstStyle>
            <a:lvl1pPr algn="ctr">
              <a:spcBef>
                <a:spcPts val="0"/>
              </a:spcBef>
              <a:defRPr sz="2200" b="0"/>
            </a:lvl1pPr>
          </a:lstStyle>
          <a:p>
            <a:pPr lvl="0"/>
            <a:r>
              <a:rPr lang="fr-FR"/>
              <a:t>Cliquez pour modifier les styles du texte du masque</a:t>
            </a:r>
            <a:endParaRPr lang="fr-CA"/>
          </a:p>
        </p:txBody>
      </p:sp>
    </p:spTree>
    <p:extLst>
      <p:ext uri="{BB962C8B-B14F-4D97-AF65-F5344CB8AC3E}">
        <p14:creationId xmlns:p14="http://schemas.microsoft.com/office/powerpoint/2010/main" val="280021451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971">
          <p15:clr>
            <a:srgbClr val="FBAE40"/>
          </p15:clr>
        </p15:guide>
        <p15:guide id="2" pos="3645">
          <p15:clr>
            <a:srgbClr val="FBAE40"/>
          </p15:clr>
        </p15:guide>
        <p15:guide id="3" pos="40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Section - Gaz naturel renouvelabl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 uri="{C183D7F6-B498-43B3-948B-1728B52AA6E4}">
                <adec:decorative xmlns:adec="http://schemas.microsoft.com/office/drawing/2017/decorative" val="1"/>
              </a:ext>
            </a:extLst>
          </p:cNvPr>
          <p:cNvPicPr>
            <a:picLocks noChangeAspect="1"/>
          </p:cNvPicPr>
          <p:nvPr/>
        </p:nvPicPr>
        <p:blipFill>
          <a:blip r:embed="rId2"/>
          <a:srcRect l="50000"/>
          <a:stretch/>
        </p:blipFill>
        <p:spPr>
          <a:xfrm>
            <a:off x="6096000" y="0"/>
            <a:ext cx="6095999" cy="6858000"/>
          </a:xfrm>
          <a:prstGeom prst="rect">
            <a:avLst/>
          </a:prstGeom>
        </p:spPr>
      </p:pic>
      <p:pic>
        <p:nvPicPr>
          <p:cNvPr id="5" name="Image 4">
            <a:extLst>
              <a:ext uri="{FF2B5EF4-FFF2-40B4-BE49-F238E27FC236}">
                <a16:creationId xmlns:a16="http://schemas.microsoft.com/office/drawing/2014/main" id="{C0A5AC2D-1D15-4FE5-B243-901FEC1FEFA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4" name="Espace réservé du texte 2">
            <a:extLst>
              <a:ext uri="{FF2B5EF4-FFF2-40B4-BE49-F238E27FC236}">
                <a16:creationId xmlns:a16="http://schemas.microsoft.com/office/drawing/2014/main" id="{7B617CAF-80CB-40FB-8A9D-64866E84DF29}"/>
              </a:ext>
              <a:ext uri="{C183D7F6-B498-43B3-948B-1728B52AA6E4}">
                <adec:decorative xmlns:adec="http://schemas.microsoft.com/office/drawing/2017/decorative" val="0"/>
              </a:ext>
            </a:extLst>
          </p:cNvPr>
          <p:cNvSpPr>
            <a:spLocks noGrp="1"/>
          </p:cNvSpPr>
          <p:nvPr>
            <p:ph type="body" sz="quarter" idx="14" hasCustomPrompt="1"/>
          </p:nvPr>
        </p:nvSpPr>
        <p:spPr>
          <a:xfrm>
            <a:off x="425450" y="1323976"/>
            <a:ext cx="5357815" cy="4949824"/>
          </a:xfrm>
          <a:prstGeom prst="rect">
            <a:avLst/>
          </a:prstGeom>
        </p:spPr>
        <p:txBody>
          <a:bodyPr/>
          <a:lstStyle>
            <a:lvl1pPr marL="0" indent="0" algn="l" defTabSz="914377" rtl="0" eaLnBrk="1" latinLnBrk="0" hangingPunct="1">
              <a:lnSpc>
                <a:spcPct val="100000"/>
              </a:lnSpc>
              <a:spcBef>
                <a:spcPts val="0"/>
              </a:spcBef>
              <a:spcAft>
                <a:spcPts val="0"/>
              </a:spcAft>
              <a:buFont typeface="Arial" panose="020B0604020202020204" pitchFamily="34" charset="0"/>
              <a:buNone/>
              <a:tabLst>
                <a:tab pos="85723" algn="l"/>
              </a:tabLst>
              <a:defRPr lang="fr-CA" sz="4500" b="1" kern="120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spTree>
    <p:extLst>
      <p:ext uri="{BB962C8B-B14F-4D97-AF65-F5344CB8AC3E}">
        <p14:creationId xmlns:p14="http://schemas.microsoft.com/office/powerpoint/2010/main" val="374351083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2 colonnes + bloc + sous-titre">
    <p:spTree>
      <p:nvGrpSpPr>
        <p:cNvPr id="1" name=""/>
        <p:cNvGrpSpPr/>
        <p:nvPr/>
      </p:nvGrpSpPr>
      <p:grpSpPr>
        <a:xfrm>
          <a:off x="0" y="0"/>
          <a:ext cx="0" cy="0"/>
          <a:chOff x="0" y="0"/>
          <a:chExt cx="0" cy="0"/>
        </a:xfrm>
      </p:grpSpPr>
      <p:sp>
        <p:nvSpPr>
          <p:cNvPr id="20" name="Espace réservé du texte">
            <a:extLst>
              <a:ext uri="{FF2B5EF4-FFF2-40B4-BE49-F238E27FC236}">
                <a16:creationId xmlns:a16="http://schemas.microsoft.com/office/drawing/2014/main" id="{3DF2F83C-9F95-4F8D-8585-79E0E6ACB623}"/>
              </a:ext>
            </a:extLst>
          </p:cNvPr>
          <p:cNvSpPr>
            <a:spLocks noGrp="1"/>
          </p:cNvSpPr>
          <p:nvPr>
            <p:ph type="body" sz="quarter" idx="26"/>
          </p:nvPr>
        </p:nvSpPr>
        <p:spPr>
          <a:xfrm>
            <a:off x="6415089" y="1541845"/>
            <a:ext cx="5341940" cy="4731956"/>
          </a:xfrm>
          <a:prstGeom prst="roundRect">
            <a:avLst>
              <a:gd name="adj" fmla="val 9600"/>
            </a:avLst>
          </a:prstGeom>
          <a:solidFill>
            <a:schemeClr val="bg2"/>
          </a:solidFill>
        </p:spPr>
        <p:txBody>
          <a:bodyPr lIns="144000" tIns="144000" rIns="144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cxnSp>
        <p:nvCxnSpPr>
          <p:cNvPr id="12" name="Connecteur droit 11">
            <a:extLst>
              <a:ext uri="{FF2B5EF4-FFF2-40B4-BE49-F238E27FC236}">
                <a16:creationId xmlns:a16="http://schemas.microsoft.com/office/drawing/2014/main" id="{B02E1D35-7BA7-41A0-BD62-EC4663329ADB}"/>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4F80DCE-6C86-4A9E-8B09-B48A2A49E3D4}"/>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8E1F332F-CC23-4E41-B6C3-41913BE1B414}"/>
              </a:ext>
            </a:extLst>
          </p:cNvPr>
          <p:cNvSpPr>
            <a:spLocks noGrp="1"/>
          </p:cNvSpPr>
          <p:nvPr>
            <p:ph sz="quarter" idx="20"/>
          </p:nvPr>
        </p:nvSpPr>
        <p:spPr>
          <a:xfrm>
            <a:off x="425450" y="1541463"/>
            <a:ext cx="5357813"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5" name="Connecteur droit 14">
            <a:extLst>
              <a:ext uri="{FF2B5EF4-FFF2-40B4-BE49-F238E27FC236}">
                <a16:creationId xmlns:a16="http://schemas.microsoft.com/office/drawing/2014/main" id="{8150B73A-C332-47D1-94FB-1D5AF1862797}"/>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A31CB79B-180E-46EF-B0DA-0578923488A3}"/>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7933F5C8-47E8-4995-94A0-D59327A2EA04}"/>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FB7735E-3267-4D42-9BAC-8192779B5127}"/>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741543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971">
          <p15:clr>
            <a:srgbClr val="FBAE40"/>
          </p15:clr>
        </p15:guide>
        <p15:guide id="2" pos="3649">
          <p15:clr>
            <a:srgbClr val="FBAE40"/>
          </p15:clr>
        </p15:guide>
        <p15:guide id="3" pos="4036">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2 colonnes moitié + sous-t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131147-07BF-4AB4-8444-6D5A5A7985B0}"/>
              </a:ext>
            </a:extLst>
          </p:cNvPr>
          <p:cNvSpPr/>
          <p:nvPr userDrawn="1"/>
        </p:nvSpPr>
        <p:spPr>
          <a:xfrm>
            <a:off x="6096000" y="0"/>
            <a:ext cx="6096000" cy="6858000"/>
          </a:xfrm>
          <a:prstGeom prst="rect">
            <a:avLst/>
          </a:prstGeom>
          <a:solidFill>
            <a:srgbClr val="DA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5357423"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0" y="812255"/>
            <a:ext cx="5356800"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cxnSp>
        <p:nvCxnSpPr>
          <p:cNvPr id="12" name="Connecteur droit 11">
            <a:extLst>
              <a:ext uri="{FF2B5EF4-FFF2-40B4-BE49-F238E27FC236}">
                <a16:creationId xmlns:a16="http://schemas.microsoft.com/office/drawing/2014/main" id="{B02E1D35-7BA7-41A0-BD62-EC4663329ADB}"/>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4F80DCE-6C86-4A9E-8B09-B48A2A49E3D4}"/>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6" name="Espace réservé du contenu 5">
            <a:extLst>
              <a:ext uri="{FF2B5EF4-FFF2-40B4-BE49-F238E27FC236}">
                <a16:creationId xmlns:a16="http://schemas.microsoft.com/office/drawing/2014/main" id="{8E1F332F-CC23-4E41-B6C3-41913BE1B414}"/>
              </a:ext>
            </a:extLst>
          </p:cNvPr>
          <p:cNvSpPr>
            <a:spLocks noGrp="1"/>
          </p:cNvSpPr>
          <p:nvPr>
            <p:ph sz="quarter" idx="20"/>
          </p:nvPr>
        </p:nvSpPr>
        <p:spPr>
          <a:xfrm>
            <a:off x="425450" y="1849272"/>
            <a:ext cx="5357813" cy="442452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Espace réservé du contenu 7">
            <a:extLst>
              <a:ext uri="{FF2B5EF4-FFF2-40B4-BE49-F238E27FC236}">
                <a16:creationId xmlns:a16="http://schemas.microsoft.com/office/drawing/2014/main" id="{4218FD3D-4282-4318-86D9-BEB245C91197}"/>
              </a:ext>
            </a:extLst>
          </p:cNvPr>
          <p:cNvSpPr>
            <a:spLocks noGrp="1"/>
          </p:cNvSpPr>
          <p:nvPr>
            <p:ph sz="quarter" idx="21"/>
          </p:nvPr>
        </p:nvSpPr>
        <p:spPr>
          <a:xfrm>
            <a:off x="6407150" y="1541463"/>
            <a:ext cx="5340350"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5" name="Connecteur droit 14">
            <a:extLst>
              <a:ext uri="{FF2B5EF4-FFF2-40B4-BE49-F238E27FC236}">
                <a16:creationId xmlns:a16="http://schemas.microsoft.com/office/drawing/2014/main" id="{7CE7EE89-B6BC-4DAA-ABCC-F77EC64D0966}"/>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E3E38D69-300A-48C5-B4CC-937117C2A8B6}"/>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566C5EAC-F275-41D1-B8A9-E1DD41F3C1D5}"/>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0833206A-AB9B-416B-8CC6-41033FC9CD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41469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971">
          <p15:clr>
            <a:srgbClr val="FBAE40"/>
          </p15:clr>
        </p15:guide>
        <p15:guide id="2" pos="3645">
          <p15:clr>
            <a:srgbClr val="FBAE40"/>
          </p15:clr>
        </p15:guide>
        <p15:guide id="3" pos="4036">
          <p15:clr>
            <a:srgbClr val="FBAE40"/>
          </p15:clr>
        </p15:guide>
        <p15:guide id="4" pos="38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1_Conclusion">
    <p:bg>
      <p:bgRef idx="1001">
        <a:schemeClr val="bg2"/>
      </p:bgRef>
    </p:bg>
    <p:spTree>
      <p:nvGrpSpPr>
        <p:cNvPr id="1" name=""/>
        <p:cNvGrpSpPr/>
        <p:nvPr/>
      </p:nvGrpSpPr>
      <p:grpSpPr>
        <a:xfrm>
          <a:off x="0" y="0"/>
          <a:ext cx="0" cy="0"/>
          <a:chOff x="0" y="0"/>
          <a:chExt cx="0" cy="0"/>
        </a:xfrm>
      </p:grpSpPr>
      <p:pic>
        <p:nvPicPr>
          <p:cNvPr id="4" name="Image 3" descr="Une image contenant fleur&#10;&#10;Description générée automatiquement">
            <a:extLst>
              <a:ext uri="{FF2B5EF4-FFF2-40B4-BE49-F238E27FC236}">
                <a16:creationId xmlns:a16="http://schemas.microsoft.com/office/drawing/2014/main" id="{92F9CBA7-C51A-44BA-B543-752A804647E2}"/>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544748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_2 messages">
    <p:bg>
      <p:bgRef idx="1001">
        <a:schemeClr val="bg2"/>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99C5473-7C03-4750-9E2F-2715720A86DB}"/>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4" name="Espace réservé du pied de page 3">
            <a:extLst>
              <a:ext uri="{FF2B5EF4-FFF2-40B4-BE49-F238E27FC236}">
                <a16:creationId xmlns:a16="http://schemas.microsoft.com/office/drawing/2014/main" id="{D7B969B5-16C0-46DC-BDC1-0E213440F125}"/>
              </a:ext>
            </a:extLst>
          </p:cNvPr>
          <p:cNvSpPr>
            <a:spLocks noGrp="1"/>
          </p:cNvSpPr>
          <p:nvPr>
            <p:ph type="ftr" sz="quarter" idx="11"/>
          </p:nvPr>
        </p:nvSpPr>
        <p:spPr/>
        <p:txBody>
          <a:bodyPr/>
          <a:lstStyle/>
          <a:p>
            <a:endParaRPr lang="fr-CA"/>
          </a:p>
        </p:txBody>
      </p:sp>
      <p:sp>
        <p:nvSpPr>
          <p:cNvPr id="49" name="Rectangle à coins arrondis 27">
            <a:extLst>
              <a:ext uri="{FF2B5EF4-FFF2-40B4-BE49-F238E27FC236}">
                <a16:creationId xmlns:a16="http://schemas.microsoft.com/office/drawing/2014/main" id="{B0A3FD31-2FD3-46D2-92C1-C4CADAE1C300}"/>
              </a:ext>
            </a:extLst>
          </p:cNvPr>
          <p:cNvSpPr/>
          <p:nvPr userDrawn="1"/>
        </p:nvSpPr>
        <p:spPr>
          <a:xfrm>
            <a:off x="425449" y="3437359"/>
            <a:ext cx="2448000" cy="1929600"/>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50" name="Rectangle à coins arrondis 27">
            <a:extLst>
              <a:ext uri="{FF2B5EF4-FFF2-40B4-BE49-F238E27FC236}">
                <a16:creationId xmlns:a16="http://schemas.microsoft.com/office/drawing/2014/main" id="{75BBE729-285B-4180-A7DF-4E215E177D5A}"/>
              </a:ext>
            </a:extLst>
          </p:cNvPr>
          <p:cNvSpPr/>
          <p:nvPr userDrawn="1"/>
        </p:nvSpPr>
        <p:spPr>
          <a:xfrm>
            <a:off x="425449" y="1423416"/>
            <a:ext cx="2448000" cy="1929600"/>
          </a:xfrm>
          <a:prstGeom prst="roundRect">
            <a:avLst>
              <a:gd name="adj" fmla="val 50000"/>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51" name="Tableau 50">
            <a:extLst>
              <a:ext uri="{FF2B5EF4-FFF2-40B4-BE49-F238E27FC236}">
                <a16:creationId xmlns:a16="http://schemas.microsoft.com/office/drawing/2014/main" id="{3B8B7E1F-59AA-42EC-8AD5-8D40701A129F}"/>
              </a:ext>
            </a:extLst>
          </p:cNvPr>
          <p:cNvGraphicFramePr>
            <a:graphicFrameLocks noGrp="1"/>
          </p:cNvGraphicFramePr>
          <p:nvPr userDrawn="1"/>
        </p:nvGraphicFramePr>
        <p:xfrm>
          <a:off x="425838" y="1385759"/>
          <a:ext cx="11766162" cy="4019832"/>
        </p:xfrm>
        <a:graphic>
          <a:graphicData uri="http://schemas.openxmlformats.org/drawingml/2006/table">
            <a:tbl>
              <a:tblPr firstRow="1" bandRow="1"/>
              <a:tblGrid>
                <a:gridCol w="1372702">
                  <a:extLst>
                    <a:ext uri="{9D8B030D-6E8A-4147-A177-3AD203B41FA5}">
                      <a16:colId xmlns:a16="http://schemas.microsoft.com/office/drawing/2014/main" val="3810291876"/>
                    </a:ext>
                  </a:extLst>
                </a:gridCol>
                <a:gridCol w="10393460">
                  <a:extLst>
                    <a:ext uri="{9D8B030D-6E8A-4147-A177-3AD203B41FA5}">
                      <a16:colId xmlns:a16="http://schemas.microsoft.com/office/drawing/2014/main" val="1072527285"/>
                    </a:ext>
                  </a:extLst>
                </a:gridCol>
              </a:tblGrid>
              <a:tr h="200991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buClr>
                          <a:schemeClr val="accent3"/>
                        </a:buClr>
                        <a:buFontTx/>
                        <a:buNone/>
                        <a:tabLst/>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36991815"/>
                  </a:ext>
                </a:extLst>
              </a:tr>
              <a:tr h="200991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09324517"/>
                  </a:ext>
                </a:extLst>
              </a:tr>
            </a:tbl>
          </a:graphicData>
        </a:graphic>
      </p:graphicFrame>
      <p:sp>
        <p:nvSpPr>
          <p:cNvPr id="55" name="Espace réservé du texte 6">
            <a:extLst>
              <a:ext uri="{FF2B5EF4-FFF2-40B4-BE49-F238E27FC236}">
                <a16:creationId xmlns:a16="http://schemas.microsoft.com/office/drawing/2014/main" id="{D02FC359-D82C-486F-BFE9-8BF3DE13ACA4}"/>
              </a:ext>
            </a:extLst>
          </p:cNvPr>
          <p:cNvSpPr>
            <a:spLocks noGrp="1"/>
          </p:cNvSpPr>
          <p:nvPr>
            <p:ph type="body" sz="quarter" idx="21" hasCustomPrompt="1"/>
          </p:nvPr>
        </p:nvSpPr>
        <p:spPr>
          <a:xfrm>
            <a:off x="1809366" y="1435873"/>
            <a:ext cx="9936000" cy="190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FR"/>
              <a:t>Votre message important à retenir</a:t>
            </a:r>
          </a:p>
        </p:txBody>
      </p:sp>
      <p:sp>
        <p:nvSpPr>
          <p:cNvPr id="19" name="Rectangle 18">
            <a:extLst>
              <a:ext uri="{FF2B5EF4-FFF2-40B4-BE49-F238E27FC236}">
                <a16:creationId xmlns:a16="http://schemas.microsoft.com/office/drawing/2014/main" id="{47488C07-FFBA-45C8-913D-C76B9D746C8F}"/>
              </a:ext>
            </a:extLst>
          </p:cNvPr>
          <p:cNvSpPr/>
          <p:nvPr userDrawn="1"/>
        </p:nvSpPr>
        <p:spPr>
          <a:xfrm>
            <a:off x="425043" y="346370"/>
            <a:ext cx="11325600" cy="430887"/>
          </a:xfrm>
          <a:prstGeom prst="rect">
            <a:avLst/>
          </a:prstGeom>
        </p:spPr>
        <p:txBody>
          <a:bodyPr lIns="0" tIns="0" rIns="0" bIns="0">
            <a:spAutoFit/>
          </a:bodyPr>
          <a:lstStyle/>
          <a:p>
            <a:pPr marL="0" lvl="0" indent="0" algn="l" defTabSz="914377" rtl="0" eaLnBrk="1" latinLnBrk="0" hangingPunct="1">
              <a:lnSpc>
                <a:spcPct val="100000"/>
              </a:lnSpc>
              <a:spcBef>
                <a:spcPts val="0"/>
              </a:spcBef>
              <a:spcAft>
                <a:spcPts val="0"/>
              </a:spcAft>
              <a:buFont typeface="Arial" panose="020B0604020202020204" pitchFamily="34" charset="0"/>
              <a:buNone/>
              <a:tabLst/>
            </a:pPr>
            <a:r>
              <a:rPr lang="fr-CA" sz="2800" b="1" kern="1200">
                <a:solidFill>
                  <a:schemeClr val="tx2"/>
                </a:solidFill>
                <a:latin typeface="+mj-lt"/>
                <a:ea typeface="+mj-ea"/>
                <a:cs typeface="+mj-cs"/>
              </a:rPr>
              <a:t>En conclusion</a:t>
            </a:r>
          </a:p>
        </p:txBody>
      </p:sp>
      <p:sp>
        <p:nvSpPr>
          <p:cNvPr id="20" name="Rectangle 19">
            <a:extLst>
              <a:ext uri="{FF2B5EF4-FFF2-40B4-BE49-F238E27FC236}">
                <a16:creationId xmlns:a16="http://schemas.microsoft.com/office/drawing/2014/main" id="{ADE60E19-FCEE-4576-89FA-A9B945CB32F1}"/>
              </a:ext>
            </a:extLst>
          </p:cNvPr>
          <p:cNvSpPr/>
          <p:nvPr userDrawn="1"/>
        </p:nvSpPr>
        <p:spPr>
          <a:xfrm>
            <a:off x="1064652" y="1435873"/>
            <a:ext cx="720000" cy="19080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1</a:t>
            </a:r>
          </a:p>
        </p:txBody>
      </p:sp>
      <p:sp>
        <p:nvSpPr>
          <p:cNvPr id="17" name="Espace réservé du texte 6">
            <a:extLst>
              <a:ext uri="{FF2B5EF4-FFF2-40B4-BE49-F238E27FC236}">
                <a16:creationId xmlns:a16="http://schemas.microsoft.com/office/drawing/2014/main" id="{D72940D3-C3B6-45FC-A73A-3EE4889080FB}"/>
              </a:ext>
            </a:extLst>
          </p:cNvPr>
          <p:cNvSpPr>
            <a:spLocks noGrp="1"/>
          </p:cNvSpPr>
          <p:nvPr>
            <p:ph type="body" sz="quarter" idx="22" hasCustomPrompt="1"/>
          </p:nvPr>
        </p:nvSpPr>
        <p:spPr>
          <a:xfrm>
            <a:off x="1809366" y="3451648"/>
            <a:ext cx="9936000" cy="190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FR"/>
              <a:t>Votre message important à retenir</a:t>
            </a:r>
          </a:p>
        </p:txBody>
      </p:sp>
      <p:sp>
        <p:nvSpPr>
          <p:cNvPr id="18" name="Rectangle 17">
            <a:extLst>
              <a:ext uri="{FF2B5EF4-FFF2-40B4-BE49-F238E27FC236}">
                <a16:creationId xmlns:a16="http://schemas.microsoft.com/office/drawing/2014/main" id="{065E6934-19AD-4C87-9042-373ECF04CF7C}"/>
              </a:ext>
            </a:extLst>
          </p:cNvPr>
          <p:cNvSpPr/>
          <p:nvPr userDrawn="1"/>
        </p:nvSpPr>
        <p:spPr>
          <a:xfrm>
            <a:off x="1064652" y="3451648"/>
            <a:ext cx="720000" cy="19080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2</a:t>
            </a:r>
          </a:p>
        </p:txBody>
      </p:sp>
    </p:spTree>
    <p:extLst>
      <p:ext uri="{BB962C8B-B14F-4D97-AF65-F5344CB8AC3E}">
        <p14:creationId xmlns:p14="http://schemas.microsoft.com/office/powerpoint/2010/main" val="15954163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3 messages">
    <p:bg>
      <p:bgRef idx="1001">
        <a:schemeClr val="bg2"/>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99C5473-7C03-4750-9E2F-2715720A86DB}"/>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4" name="Espace réservé du pied de page 3">
            <a:extLst>
              <a:ext uri="{FF2B5EF4-FFF2-40B4-BE49-F238E27FC236}">
                <a16:creationId xmlns:a16="http://schemas.microsoft.com/office/drawing/2014/main" id="{D7B969B5-16C0-46DC-BDC1-0E213440F125}"/>
              </a:ext>
            </a:extLst>
          </p:cNvPr>
          <p:cNvSpPr>
            <a:spLocks noGrp="1"/>
          </p:cNvSpPr>
          <p:nvPr>
            <p:ph type="ftr" sz="quarter" idx="11"/>
          </p:nvPr>
        </p:nvSpPr>
        <p:spPr/>
        <p:txBody>
          <a:bodyPr/>
          <a:lstStyle/>
          <a:p>
            <a:endParaRPr lang="fr-CA"/>
          </a:p>
        </p:txBody>
      </p:sp>
      <p:sp>
        <p:nvSpPr>
          <p:cNvPr id="48" name="Rectangle à coins arrondis 27">
            <a:extLst>
              <a:ext uri="{FF2B5EF4-FFF2-40B4-BE49-F238E27FC236}">
                <a16:creationId xmlns:a16="http://schemas.microsoft.com/office/drawing/2014/main" id="{AE83EFB7-1844-42B6-A143-9A9AE98E542B}"/>
              </a:ext>
            </a:extLst>
          </p:cNvPr>
          <p:cNvSpPr/>
          <p:nvPr userDrawn="1"/>
        </p:nvSpPr>
        <p:spPr>
          <a:xfrm>
            <a:off x="425449" y="4489466"/>
            <a:ext cx="2124000" cy="1440000"/>
          </a:xfrm>
          <a:prstGeom prst="roundRect">
            <a:avLst>
              <a:gd name="adj" fmla="val 50000"/>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49" name="Rectangle à coins arrondis 27">
            <a:extLst>
              <a:ext uri="{FF2B5EF4-FFF2-40B4-BE49-F238E27FC236}">
                <a16:creationId xmlns:a16="http://schemas.microsoft.com/office/drawing/2014/main" id="{B0A3FD31-2FD3-46D2-92C1-C4CADAE1C300}"/>
              </a:ext>
            </a:extLst>
          </p:cNvPr>
          <p:cNvSpPr/>
          <p:nvPr userDrawn="1"/>
        </p:nvSpPr>
        <p:spPr>
          <a:xfrm>
            <a:off x="425449" y="2956048"/>
            <a:ext cx="2124000" cy="1440000"/>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50" name="Rectangle à coins arrondis 27">
            <a:extLst>
              <a:ext uri="{FF2B5EF4-FFF2-40B4-BE49-F238E27FC236}">
                <a16:creationId xmlns:a16="http://schemas.microsoft.com/office/drawing/2014/main" id="{75BBE729-285B-4180-A7DF-4E215E177D5A}"/>
              </a:ext>
            </a:extLst>
          </p:cNvPr>
          <p:cNvSpPr/>
          <p:nvPr userDrawn="1"/>
        </p:nvSpPr>
        <p:spPr>
          <a:xfrm>
            <a:off x="425449" y="1422629"/>
            <a:ext cx="2124000" cy="1440000"/>
          </a:xfrm>
          <a:prstGeom prst="roundRect">
            <a:avLst>
              <a:gd name="adj" fmla="val 50000"/>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51" name="Tableau 50">
            <a:extLst>
              <a:ext uri="{FF2B5EF4-FFF2-40B4-BE49-F238E27FC236}">
                <a16:creationId xmlns:a16="http://schemas.microsoft.com/office/drawing/2014/main" id="{3B8B7E1F-59AA-42EC-8AD5-8D40701A129F}"/>
              </a:ext>
            </a:extLst>
          </p:cNvPr>
          <p:cNvGraphicFramePr>
            <a:graphicFrameLocks noGrp="1"/>
          </p:cNvGraphicFramePr>
          <p:nvPr userDrawn="1"/>
        </p:nvGraphicFramePr>
        <p:xfrm>
          <a:off x="425838" y="1385759"/>
          <a:ext cx="11766162" cy="4589463"/>
        </p:xfrm>
        <a:graphic>
          <a:graphicData uri="http://schemas.openxmlformats.org/drawingml/2006/table">
            <a:tbl>
              <a:tblPr firstRow="1" bandRow="1"/>
              <a:tblGrid>
                <a:gridCol w="1372702">
                  <a:extLst>
                    <a:ext uri="{9D8B030D-6E8A-4147-A177-3AD203B41FA5}">
                      <a16:colId xmlns:a16="http://schemas.microsoft.com/office/drawing/2014/main" val="3810291876"/>
                    </a:ext>
                  </a:extLst>
                </a:gridCol>
                <a:gridCol w="10393460">
                  <a:extLst>
                    <a:ext uri="{9D8B030D-6E8A-4147-A177-3AD203B41FA5}">
                      <a16:colId xmlns:a16="http://schemas.microsoft.com/office/drawing/2014/main" val="1072527285"/>
                    </a:ext>
                  </a:extLst>
                </a:gridCol>
              </a:tblGrid>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buClr>
                          <a:schemeClr val="accent3"/>
                        </a:buClr>
                        <a:buFontTx/>
                        <a:buNone/>
                        <a:tabLst/>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36991815"/>
                  </a:ext>
                </a:extLst>
              </a:tr>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09324517"/>
                  </a:ext>
                </a:extLst>
              </a:tr>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kern="1200">
                        <a:solidFill>
                          <a:schemeClr val="tx1"/>
                        </a:solidFill>
                        <a:latin typeface="Arial"/>
                        <a:ea typeface="+mn-ea"/>
                        <a:cs typeface="+mn-cs"/>
                      </a:endParaRPr>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64443649"/>
                  </a:ext>
                </a:extLst>
              </a:tr>
            </a:tbl>
          </a:graphicData>
        </a:graphic>
      </p:graphicFrame>
      <p:sp>
        <p:nvSpPr>
          <p:cNvPr id="55" name="Espace réservé du texte 6">
            <a:extLst>
              <a:ext uri="{FF2B5EF4-FFF2-40B4-BE49-F238E27FC236}">
                <a16:creationId xmlns:a16="http://schemas.microsoft.com/office/drawing/2014/main" id="{D02FC359-D82C-486F-BFE9-8BF3DE13ACA4}"/>
              </a:ext>
            </a:extLst>
          </p:cNvPr>
          <p:cNvSpPr>
            <a:spLocks noGrp="1"/>
          </p:cNvSpPr>
          <p:nvPr>
            <p:ph type="body" sz="quarter" idx="21" hasCustomPrompt="1"/>
          </p:nvPr>
        </p:nvSpPr>
        <p:spPr>
          <a:xfrm>
            <a:off x="1809366" y="1435873"/>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FR"/>
              <a:t>Votre message important à retenir</a:t>
            </a:r>
          </a:p>
        </p:txBody>
      </p:sp>
      <p:sp>
        <p:nvSpPr>
          <p:cNvPr id="56" name="Espace réservé du texte 6">
            <a:extLst>
              <a:ext uri="{FF2B5EF4-FFF2-40B4-BE49-F238E27FC236}">
                <a16:creationId xmlns:a16="http://schemas.microsoft.com/office/drawing/2014/main" id="{25C2E0DA-EE98-428B-BDF0-A7EC7B77EBC9}"/>
              </a:ext>
            </a:extLst>
          </p:cNvPr>
          <p:cNvSpPr>
            <a:spLocks noGrp="1"/>
          </p:cNvSpPr>
          <p:nvPr>
            <p:ph type="body" sz="quarter" idx="24" hasCustomPrompt="1"/>
          </p:nvPr>
        </p:nvSpPr>
        <p:spPr>
          <a:xfrm>
            <a:off x="1809366" y="2962670"/>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CA"/>
              <a:t>Votre message important à retenir</a:t>
            </a:r>
          </a:p>
        </p:txBody>
      </p:sp>
      <p:sp>
        <p:nvSpPr>
          <p:cNvPr id="57" name="Espace réservé du texte 6">
            <a:extLst>
              <a:ext uri="{FF2B5EF4-FFF2-40B4-BE49-F238E27FC236}">
                <a16:creationId xmlns:a16="http://schemas.microsoft.com/office/drawing/2014/main" id="{2D0D03DB-8A2C-41BC-99B6-D138C03004A6}"/>
              </a:ext>
            </a:extLst>
          </p:cNvPr>
          <p:cNvSpPr>
            <a:spLocks noGrp="1"/>
          </p:cNvSpPr>
          <p:nvPr>
            <p:ph type="body" sz="quarter" idx="25" hasCustomPrompt="1"/>
          </p:nvPr>
        </p:nvSpPr>
        <p:spPr>
          <a:xfrm>
            <a:off x="1809366" y="4502711"/>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CA"/>
              <a:t>Votre message important à retenir</a:t>
            </a:r>
          </a:p>
        </p:txBody>
      </p:sp>
      <p:sp>
        <p:nvSpPr>
          <p:cNvPr id="19" name="Rectangle 18">
            <a:extLst>
              <a:ext uri="{FF2B5EF4-FFF2-40B4-BE49-F238E27FC236}">
                <a16:creationId xmlns:a16="http://schemas.microsoft.com/office/drawing/2014/main" id="{47488C07-FFBA-45C8-913D-C76B9D746C8F}"/>
              </a:ext>
            </a:extLst>
          </p:cNvPr>
          <p:cNvSpPr/>
          <p:nvPr userDrawn="1"/>
        </p:nvSpPr>
        <p:spPr>
          <a:xfrm>
            <a:off x="425043" y="346370"/>
            <a:ext cx="11325600" cy="430887"/>
          </a:xfrm>
          <a:prstGeom prst="rect">
            <a:avLst/>
          </a:prstGeom>
        </p:spPr>
        <p:txBody>
          <a:bodyPr lIns="0" tIns="0" rIns="0" bIns="0">
            <a:spAutoFit/>
          </a:bodyPr>
          <a:lstStyle/>
          <a:p>
            <a:pPr marL="0" lvl="0" indent="0" algn="l" defTabSz="914377" rtl="0" eaLnBrk="1" latinLnBrk="0" hangingPunct="1">
              <a:lnSpc>
                <a:spcPct val="100000"/>
              </a:lnSpc>
              <a:spcBef>
                <a:spcPts val="0"/>
              </a:spcBef>
              <a:spcAft>
                <a:spcPts val="0"/>
              </a:spcAft>
              <a:buFont typeface="Arial" panose="020B0604020202020204" pitchFamily="34" charset="0"/>
              <a:buNone/>
              <a:tabLst/>
            </a:pPr>
            <a:r>
              <a:rPr lang="fr-CA" sz="2800" b="1" kern="1200">
                <a:solidFill>
                  <a:schemeClr val="tx2"/>
                </a:solidFill>
                <a:latin typeface="+mj-lt"/>
                <a:ea typeface="+mj-ea"/>
                <a:cs typeface="+mj-cs"/>
              </a:rPr>
              <a:t>En conclusion</a:t>
            </a:r>
          </a:p>
        </p:txBody>
      </p:sp>
      <p:sp>
        <p:nvSpPr>
          <p:cNvPr id="20" name="Rectangle 19">
            <a:extLst>
              <a:ext uri="{FF2B5EF4-FFF2-40B4-BE49-F238E27FC236}">
                <a16:creationId xmlns:a16="http://schemas.microsoft.com/office/drawing/2014/main" id="{ADE60E19-FCEE-4576-89FA-A9B945CB32F1}"/>
              </a:ext>
            </a:extLst>
          </p:cNvPr>
          <p:cNvSpPr/>
          <p:nvPr userDrawn="1"/>
        </p:nvSpPr>
        <p:spPr>
          <a:xfrm>
            <a:off x="1064652" y="1435873"/>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1</a:t>
            </a:r>
          </a:p>
        </p:txBody>
      </p:sp>
      <p:sp>
        <p:nvSpPr>
          <p:cNvPr id="21" name="Rectangle 20">
            <a:extLst>
              <a:ext uri="{FF2B5EF4-FFF2-40B4-BE49-F238E27FC236}">
                <a16:creationId xmlns:a16="http://schemas.microsoft.com/office/drawing/2014/main" id="{DD631A7F-880E-46B2-8CDF-9940E791BCD5}"/>
              </a:ext>
            </a:extLst>
          </p:cNvPr>
          <p:cNvSpPr/>
          <p:nvPr userDrawn="1"/>
        </p:nvSpPr>
        <p:spPr>
          <a:xfrm>
            <a:off x="1064652" y="2962670"/>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2</a:t>
            </a:r>
          </a:p>
        </p:txBody>
      </p:sp>
      <p:sp>
        <p:nvSpPr>
          <p:cNvPr id="22" name="Rectangle 21">
            <a:extLst>
              <a:ext uri="{FF2B5EF4-FFF2-40B4-BE49-F238E27FC236}">
                <a16:creationId xmlns:a16="http://schemas.microsoft.com/office/drawing/2014/main" id="{59E9B6CB-7FAF-4FB5-8B5D-EB29BCF4A359}"/>
              </a:ext>
            </a:extLst>
          </p:cNvPr>
          <p:cNvSpPr/>
          <p:nvPr userDrawn="1"/>
        </p:nvSpPr>
        <p:spPr>
          <a:xfrm>
            <a:off x="1064652" y="4502711"/>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3</a:t>
            </a:r>
          </a:p>
        </p:txBody>
      </p:sp>
    </p:spTree>
    <p:extLst>
      <p:ext uri="{BB962C8B-B14F-4D97-AF65-F5344CB8AC3E}">
        <p14:creationId xmlns:p14="http://schemas.microsoft.com/office/powerpoint/2010/main" val="23987691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_2 messages">
    <p:bg>
      <p:bgRef idx="1001">
        <a:schemeClr val="bg2"/>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99C5473-7C03-4750-9E2F-2715720A86DB}"/>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4" name="Espace réservé du pied de page 3">
            <a:extLst>
              <a:ext uri="{FF2B5EF4-FFF2-40B4-BE49-F238E27FC236}">
                <a16:creationId xmlns:a16="http://schemas.microsoft.com/office/drawing/2014/main" id="{D7B969B5-16C0-46DC-BDC1-0E213440F125}"/>
              </a:ext>
            </a:extLst>
          </p:cNvPr>
          <p:cNvSpPr>
            <a:spLocks noGrp="1"/>
          </p:cNvSpPr>
          <p:nvPr>
            <p:ph type="ftr" sz="quarter" idx="11"/>
          </p:nvPr>
        </p:nvSpPr>
        <p:spPr/>
        <p:txBody>
          <a:bodyPr/>
          <a:lstStyle/>
          <a:p>
            <a:endParaRPr lang="fr-CA"/>
          </a:p>
        </p:txBody>
      </p:sp>
      <p:sp>
        <p:nvSpPr>
          <p:cNvPr id="49" name="Rectangle à coins arrondis 27">
            <a:extLst>
              <a:ext uri="{FF2B5EF4-FFF2-40B4-BE49-F238E27FC236}">
                <a16:creationId xmlns:a16="http://schemas.microsoft.com/office/drawing/2014/main" id="{B0A3FD31-2FD3-46D2-92C1-C4CADAE1C300}"/>
              </a:ext>
            </a:extLst>
          </p:cNvPr>
          <p:cNvSpPr/>
          <p:nvPr userDrawn="1"/>
        </p:nvSpPr>
        <p:spPr>
          <a:xfrm>
            <a:off x="425449" y="3437359"/>
            <a:ext cx="2448000" cy="1929600"/>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50" name="Rectangle à coins arrondis 27">
            <a:extLst>
              <a:ext uri="{FF2B5EF4-FFF2-40B4-BE49-F238E27FC236}">
                <a16:creationId xmlns:a16="http://schemas.microsoft.com/office/drawing/2014/main" id="{75BBE729-285B-4180-A7DF-4E215E177D5A}"/>
              </a:ext>
            </a:extLst>
          </p:cNvPr>
          <p:cNvSpPr/>
          <p:nvPr userDrawn="1"/>
        </p:nvSpPr>
        <p:spPr>
          <a:xfrm>
            <a:off x="425449" y="1423416"/>
            <a:ext cx="2448000" cy="1929600"/>
          </a:xfrm>
          <a:prstGeom prst="roundRect">
            <a:avLst>
              <a:gd name="adj" fmla="val 50000"/>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51" name="Tableau 50">
            <a:extLst>
              <a:ext uri="{FF2B5EF4-FFF2-40B4-BE49-F238E27FC236}">
                <a16:creationId xmlns:a16="http://schemas.microsoft.com/office/drawing/2014/main" id="{3B8B7E1F-59AA-42EC-8AD5-8D40701A129F}"/>
              </a:ext>
            </a:extLst>
          </p:cNvPr>
          <p:cNvGraphicFramePr>
            <a:graphicFrameLocks noGrp="1"/>
          </p:cNvGraphicFramePr>
          <p:nvPr userDrawn="1">
            <p:extLst>
              <p:ext uri="{D42A27DB-BD31-4B8C-83A1-F6EECF244321}">
                <p14:modId xmlns:p14="http://schemas.microsoft.com/office/powerpoint/2010/main" val="4089452021"/>
              </p:ext>
            </p:extLst>
          </p:nvPr>
        </p:nvGraphicFramePr>
        <p:xfrm>
          <a:off x="425838" y="1385759"/>
          <a:ext cx="11766162" cy="4019832"/>
        </p:xfrm>
        <a:graphic>
          <a:graphicData uri="http://schemas.openxmlformats.org/drawingml/2006/table">
            <a:tbl>
              <a:tblPr firstRow="1" bandRow="1"/>
              <a:tblGrid>
                <a:gridCol w="1372702">
                  <a:extLst>
                    <a:ext uri="{9D8B030D-6E8A-4147-A177-3AD203B41FA5}">
                      <a16:colId xmlns:a16="http://schemas.microsoft.com/office/drawing/2014/main" val="3810291876"/>
                    </a:ext>
                  </a:extLst>
                </a:gridCol>
                <a:gridCol w="10393460">
                  <a:extLst>
                    <a:ext uri="{9D8B030D-6E8A-4147-A177-3AD203B41FA5}">
                      <a16:colId xmlns:a16="http://schemas.microsoft.com/office/drawing/2014/main" val="1072527285"/>
                    </a:ext>
                  </a:extLst>
                </a:gridCol>
              </a:tblGrid>
              <a:tr h="200991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buClr>
                          <a:schemeClr val="accent3"/>
                        </a:buClr>
                        <a:buFontTx/>
                        <a:buNone/>
                        <a:tabLst/>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36991815"/>
                  </a:ext>
                </a:extLst>
              </a:tr>
              <a:tr h="200991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09324517"/>
                  </a:ext>
                </a:extLst>
              </a:tr>
            </a:tbl>
          </a:graphicData>
        </a:graphic>
      </p:graphicFrame>
      <p:sp>
        <p:nvSpPr>
          <p:cNvPr id="55" name="Espace réservé du texte 6">
            <a:extLst>
              <a:ext uri="{FF2B5EF4-FFF2-40B4-BE49-F238E27FC236}">
                <a16:creationId xmlns:a16="http://schemas.microsoft.com/office/drawing/2014/main" id="{D02FC359-D82C-486F-BFE9-8BF3DE13ACA4}"/>
              </a:ext>
            </a:extLst>
          </p:cNvPr>
          <p:cNvSpPr>
            <a:spLocks noGrp="1"/>
          </p:cNvSpPr>
          <p:nvPr>
            <p:ph type="body" sz="quarter" idx="21" hasCustomPrompt="1"/>
          </p:nvPr>
        </p:nvSpPr>
        <p:spPr>
          <a:xfrm>
            <a:off x="1809366" y="1435873"/>
            <a:ext cx="9936000" cy="190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FR"/>
              <a:t>Votre message important à retenir</a:t>
            </a:r>
          </a:p>
        </p:txBody>
      </p:sp>
      <p:sp>
        <p:nvSpPr>
          <p:cNvPr id="19" name="Rectangle 18">
            <a:extLst>
              <a:ext uri="{FF2B5EF4-FFF2-40B4-BE49-F238E27FC236}">
                <a16:creationId xmlns:a16="http://schemas.microsoft.com/office/drawing/2014/main" id="{47488C07-FFBA-45C8-913D-C76B9D746C8F}"/>
              </a:ext>
            </a:extLst>
          </p:cNvPr>
          <p:cNvSpPr/>
          <p:nvPr userDrawn="1"/>
        </p:nvSpPr>
        <p:spPr>
          <a:xfrm>
            <a:off x="425043" y="346370"/>
            <a:ext cx="11325600" cy="430887"/>
          </a:xfrm>
          <a:prstGeom prst="rect">
            <a:avLst/>
          </a:prstGeom>
        </p:spPr>
        <p:txBody>
          <a:bodyPr lIns="0" tIns="0" rIns="0" bIns="0">
            <a:spAutoFit/>
          </a:bodyPr>
          <a:lstStyle/>
          <a:p>
            <a:pPr marL="0" lvl="0" indent="0" algn="l" defTabSz="914377" rtl="0" eaLnBrk="1" latinLnBrk="0" hangingPunct="1">
              <a:lnSpc>
                <a:spcPct val="100000"/>
              </a:lnSpc>
              <a:spcBef>
                <a:spcPts val="0"/>
              </a:spcBef>
              <a:spcAft>
                <a:spcPts val="0"/>
              </a:spcAft>
              <a:buFont typeface="Arial" panose="020B0604020202020204" pitchFamily="34" charset="0"/>
              <a:buNone/>
              <a:tabLst/>
            </a:pPr>
            <a:r>
              <a:rPr lang="fr-CA" sz="2800" b="1" kern="1200">
                <a:solidFill>
                  <a:schemeClr val="tx2"/>
                </a:solidFill>
                <a:latin typeface="+mj-lt"/>
                <a:ea typeface="+mj-ea"/>
                <a:cs typeface="+mj-cs"/>
              </a:rPr>
              <a:t>En conclusion</a:t>
            </a:r>
          </a:p>
        </p:txBody>
      </p:sp>
      <p:sp>
        <p:nvSpPr>
          <p:cNvPr id="20" name="Rectangle 19">
            <a:extLst>
              <a:ext uri="{FF2B5EF4-FFF2-40B4-BE49-F238E27FC236}">
                <a16:creationId xmlns:a16="http://schemas.microsoft.com/office/drawing/2014/main" id="{ADE60E19-FCEE-4576-89FA-A9B945CB32F1}"/>
              </a:ext>
            </a:extLst>
          </p:cNvPr>
          <p:cNvSpPr/>
          <p:nvPr userDrawn="1"/>
        </p:nvSpPr>
        <p:spPr>
          <a:xfrm>
            <a:off x="1064652" y="1435873"/>
            <a:ext cx="720000" cy="19080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1</a:t>
            </a:r>
          </a:p>
        </p:txBody>
      </p:sp>
      <p:sp>
        <p:nvSpPr>
          <p:cNvPr id="17" name="Espace réservé du texte 6">
            <a:extLst>
              <a:ext uri="{FF2B5EF4-FFF2-40B4-BE49-F238E27FC236}">
                <a16:creationId xmlns:a16="http://schemas.microsoft.com/office/drawing/2014/main" id="{D72940D3-C3B6-45FC-A73A-3EE4889080FB}"/>
              </a:ext>
            </a:extLst>
          </p:cNvPr>
          <p:cNvSpPr>
            <a:spLocks noGrp="1"/>
          </p:cNvSpPr>
          <p:nvPr>
            <p:ph type="body" sz="quarter" idx="22" hasCustomPrompt="1"/>
          </p:nvPr>
        </p:nvSpPr>
        <p:spPr>
          <a:xfrm>
            <a:off x="1809366" y="3451648"/>
            <a:ext cx="9936000" cy="190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FR"/>
              <a:t>Votre message important à retenir</a:t>
            </a:r>
          </a:p>
        </p:txBody>
      </p:sp>
      <p:sp>
        <p:nvSpPr>
          <p:cNvPr id="18" name="Rectangle 17">
            <a:extLst>
              <a:ext uri="{FF2B5EF4-FFF2-40B4-BE49-F238E27FC236}">
                <a16:creationId xmlns:a16="http://schemas.microsoft.com/office/drawing/2014/main" id="{065E6934-19AD-4C87-9042-373ECF04CF7C}"/>
              </a:ext>
            </a:extLst>
          </p:cNvPr>
          <p:cNvSpPr/>
          <p:nvPr userDrawn="1"/>
        </p:nvSpPr>
        <p:spPr>
          <a:xfrm>
            <a:off x="1064652" y="3451648"/>
            <a:ext cx="720000" cy="19080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2</a:t>
            </a:r>
          </a:p>
        </p:txBody>
      </p:sp>
    </p:spTree>
    <p:extLst>
      <p:ext uri="{BB962C8B-B14F-4D97-AF65-F5344CB8AC3E}">
        <p14:creationId xmlns:p14="http://schemas.microsoft.com/office/powerpoint/2010/main" val="15190855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_3 messages">
    <p:bg>
      <p:bgRef idx="1001">
        <a:schemeClr val="bg2"/>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99C5473-7C03-4750-9E2F-2715720A86DB}"/>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4" name="Espace réservé du pied de page 3">
            <a:extLst>
              <a:ext uri="{FF2B5EF4-FFF2-40B4-BE49-F238E27FC236}">
                <a16:creationId xmlns:a16="http://schemas.microsoft.com/office/drawing/2014/main" id="{D7B969B5-16C0-46DC-BDC1-0E213440F125}"/>
              </a:ext>
            </a:extLst>
          </p:cNvPr>
          <p:cNvSpPr>
            <a:spLocks noGrp="1"/>
          </p:cNvSpPr>
          <p:nvPr>
            <p:ph type="ftr" sz="quarter" idx="11"/>
          </p:nvPr>
        </p:nvSpPr>
        <p:spPr/>
        <p:txBody>
          <a:bodyPr/>
          <a:lstStyle/>
          <a:p>
            <a:endParaRPr lang="fr-CA"/>
          </a:p>
        </p:txBody>
      </p:sp>
      <p:sp>
        <p:nvSpPr>
          <p:cNvPr id="48" name="Rectangle à coins arrondis 27">
            <a:extLst>
              <a:ext uri="{FF2B5EF4-FFF2-40B4-BE49-F238E27FC236}">
                <a16:creationId xmlns:a16="http://schemas.microsoft.com/office/drawing/2014/main" id="{AE83EFB7-1844-42B6-A143-9A9AE98E542B}"/>
              </a:ext>
            </a:extLst>
          </p:cNvPr>
          <p:cNvSpPr/>
          <p:nvPr userDrawn="1"/>
        </p:nvSpPr>
        <p:spPr>
          <a:xfrm>
            <a:off x="425449" y="4489466"/>
            <a:ext cx="2124000" cy="1440000"/>
          </a:xfrm>
          <a:prstGeom prst="roundRect">
            <a:avLst>
              <a:gd name="adj" fmla="val 50000"/>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49" name="Rectangle à coins arrondis 27">
            <a:extLst>
              <a:ext uri="{FF2B5EF4-FFF2-40B4-BE49-F238E27FC236}">
                <a16:creationId xmlns:a16="http://schemas.microsoft.com/office/drawing/2014/main" id="{B0A3FD31-2FD3-46D2-92C1-C4CADAE1C300}"/>
              </a:ext>
            </a:extLst>
          </p:cNvPr>
          <p:cNvSpPr/>
          <p:nvPr userDrawn="1"/>
        </p:nvSpPr>
        <p:spPr>
          <a:xfrm>
            <a:off x="425449" y="2956048"/>
            <a:ext cx="2124000" cy="1440000"/>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50" name="Rectangle à coins arrondis 27">
            <a:extLst>
              <a:ext uri="{FF2B5EF4-FFF2-40B4-BE49-F238E27FC236}">
                <a16:creationId xmlns:a16="http://schemas.microsoft.com/office/drawing/2014/main" id="{75BBE729-285B-4180-A7DF-4E215E177D5A}"/>
              </a:ext>
            </a:extLst>
          </p:cNvPr>
          <p:cNvSpPr/>
          <p:nvPr userDrawn="1"/>
        </p:nvSpPr>
        <p:spPr>
          <a:xfrm>
            <a:off x="425449" y="1422629"/>
            <a:ext cx="2124000" cy="1440000"/>
          </a:xfrm>
          <a:prstGeom prst="roundRect">
            <a:avLst>
              <a:gd name="adj" fmla="val 50000"/>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51" name="Tableau 50">
            <a:extLst>
              <a:ext uri="{FF2B5EF4-FFF2-40B4-BE49-F238E27FC236}">
                <a16:creationId xmlns:a16="http://schemas.microsoft.com/office/drawing/2014/main" id="{3B8B7E1F-59AA-42EC-8AD5-8D40701A129F}"/>
              </a:ext>
            </a:extLst>
          </p:cNvPr>
          <p:cNvGraphicFramePr>
            <a:graphicFrameLocks noGrp="1"/>
          </p:cNvGraphicFramePr>
          <p:nvPr userDrawn="1">
            <p:extLst>
              <p:ext uri="{D42A27DB-BD31-4B8C-83A1-F6EECF244321}">
                <p14:modId xmlns:p14="http://schemas.microsoft.com/office/powerpoint/2010/main" val="1024196315"/>
              </p:ext>
            </p:extLst>
          </p:nvPr>
        </p:nvGraphicFramePr>
        <p:xfrm>
          <a:off x="425838" y="1385759"/>
          <a:ext cx="11766162" cy="4589463"/>
        </p:xfrm>
        <a:graphic>
          <a:graphicData uri="http://schemas.openxmlformats.org/drawingml/2006/table">
            <a:tbl>
              <a:tblPr firstRow="1" bandRow="1"/>
              <a:tblGrid>
                <a:gridCol w="1372702">
                  <a:extLst>
                    <a:ext uri="{9D8B030D-6E8A-4147-A177-3AD203B41FA5}">
                      <a16:colId xmlns:a16="http://schemas.microsoft.com/office/drawing/2014/main" val="3810291876"/>
                    </a:ext>
                  </a:extLst>
                </a:gridCol>
                <a:gridCol w="10393460">
                  <a:extLst>
                    <a:ext uri="{9D8B030D-6E8A-4147-A177-3AD203B41FA5}">
                      <a16:colId xmlns:a16="http://schemas.microsoft.com/office/drawing/2014/main" val="1072527285"/>
                    </a:ext>
                  </a:extLst>
                </a:gridCol>
              </a:tblGrid>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buClr>
                          <a:schemeClr val="accent3"/>
                        </a:buClr>
                        <a:buFontTx/>
                        <a:buNone/>
                        <a:tabLst/>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36991815"/>
                  </a:ext>
                </a:extLst>
              </a:tr>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09324517"/>
                  </a:ext>
                </a:extLst>
              </a:tr>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kern="1200">
                        <a:solidFill>
                          <a:schemeClr val="tx1"/>
                        </a:solidFill>
                        <a:latin typeface="Arial"/>
                        <a:ea typeface="+mn-ea"/>
                        <a:cs typeface="+mn-cs"/>
                      </a:endParaRPr>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64443649"/>
                  </a:ext>
                </a:extLst>
              </a:tr>
            </a:tbl>
          </a:graphicData>
        </a:graphic>
      </p:graphicFrame>
      <p:sp>
        <p:nvSpPr>
          <p:cNvPr id="55" name="Espace réservé du texte 6">
            <a:extLst>
              <a:ext uri="{FF2B5EF4-FFF2-40B4-BE49-F238E27FC236}">
                <a16:creationId xmlns:a16="http://schemas.microsoft.com/office/drawing/2014/main" id="{D02FC359-D82C-486F-BFE9-8BF3DE13ACA4}"/>
              </a:ext>
            </a:extLst>
          </p:cNvPr>
          <p:cNvSpPr>
            <a:spLocks noGrp="1"/>
          </p:cNvSpPr>
          <p:nvPr>
            <p:ph type="body" sz="quarter" idx="21" hasCustomPrompt="1"/>
          </p:nvPr>
        </p:nvSpPr>
        <p:spPr>
          <a:xfrm>
            <a:off x="1809366" y="1435873"/>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FR"/>
              <a:t>Votre message important à retenir</a:t>
            </a:r>
          </a:p>
        </p:txBody>
      </p:sp>
      <p:sp>
        <p:nvSpPr>
          <p:cNvPr id="56" name="Espace réservé du texte 6">
            <a:extLst>
              <a:ext uri="{FF2B5EF4-FFF2-40B4-BE49-F238E27FC236}">
                <a16:creationId xmlns:a16="http://schemas.microsoft.com/office/drawing/2014/main" id="{25C2E0DA-EE98-428B-BDF0-A7EC7B77EBC9}"/>
              </a:ext>
            </a:extLst>
          </p:cNvPr>
          <p:cNvSpPr>
            <a:spLocks noGrp="1"/>
          </p:cNvSpPr>
          <p:nvPr>
            <p:ph type="body" sz="quarter" idx="24" hasCustomPrompt="1"/>
          </p:nvPr>
        </p:nvSpPr>
        <p:spPr>
          <a:xfrm>
            <a:off x="1809366" y="2962670"/>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CA"/>
              <a:t>Votre message important à retenir</a:t>
            </a:r>
          </a:p>
        </p:txBody>
      </p:sp>
      <p:sp>
        <p:nvSpPr>
          <p:cNvPr id="57" name="Espace réservé du texte 6">
            <a:extLst>
              <a:ext uri="{FF2B5EF4-FFF2-40B4-BE49-F238E27FC236}">
                <a16:creationId xmlns:a16="http://schemas.microsoft.com/office/drawing/2014/main" id="{2D0D03DB-8A2C-41BC-99B6-D138C03004A6}"/>
              </a:ext>
            </a:extLst>
          </p:cNvPr>
          <p:cNvSpPr>
            <a:spLocks noGrp="1"/>
          </p:cNvSpPr>
          <p:nvPr>
            <p:ph type="body" sz="quarter" idx="25" hasCustomPrompt="1"/>
          </p:nvPr>
        </p:nvSpPr>
        <p:spPr>
          <a:xfrm>
            <a:off x="1809366" y="4502711"/>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CA"/>
              <a:t>Votre message important à retenir</a:t>
            </a:r>
          </a:p>
        </p:txBody>
      </p:sp>
      <p:sp>
        <p:nvSpPr>
          <p:cNvPr id="19" name="Rectangle 18">
            <a:extLst>
              <a:ext uri="{FF2B5EF4-FFF2-40B4-BE49-F238E27FC236}">
                <a16:creationId xmlns:a16="http://schemas.microsoft.com/office/drawing/2014/main" id="{47488C07-FFBA-45C8-913D-C76B9D746C8F}"/>
              </a:ext>
            </a:extLst>
          </p:cNvPr>
          <p:cNvSpPr/>
          <p:nvPr userDrawn="1"/>
        </p:nvSpPr>
        <p:spPr>
          <a:xfrm>
            <a:off x="425043" y="346370"/>
            <a:ext cx="11325600" cy="430887"/>
          </a:xfrm>
          <a:prstGeom prst="rect">
            <a:avLst/>
          </a:prstGeom>
        </p:spPr>
        <p:txBody>
          <a:bodyPr lIns="0" tIns="0" rIns="0" bIns="0">
            <a:spAutoFit/>
          </a:bodyPr>
          <a:lstStyle/>
          <a:p>
            <a:pPr marL="0" lvl="0" indent="0" algn="l" defTabSz="914377" rtl="0" eaLnBrk="1" latinLnBrk="0" hangingPunct="1">
              <a:lnSpc>
                <a:spcPct val="100000"/>
              </a:lnSpc>
              <a:spcBef>
                <a:spcPts val="0"/>
              </a:spcBef>
              <a:spcAft>
                <a:spcPts val="0"/>
              </a:spcAft>
              <a:buFont typeface="Arial" panose="020B0604020202020204" pitchFamily="34" charset="0"/>
              <a:buNone/>
              <a:tabLst/>
            </a:pPr>
            <a:r>
              <a:rPr lang="fr-CA" sz="2800" b="1" kern="1200">
                <a:solidFill>
                  <a:schemeClr val="tx2"/>
                </a:solidFill>
                <a:latin typeface="+mj-lt"/>
                <a:ea typeface="+mj-ea"/>
                <a:cs typeface="+mj-cs"/>
              </a:rPr>
              <a:t>En conclusion</a:t>
            </a:r>
          </a:p>
        </p:txBody>
      </p:sp>
      <p:sp>
        <p:nvSpPr>
          <p:cNvPr id="20" name="Rectangle 19">
            <a:extLst>
              <a:ext uri="{FF2B5EF4-FFF2-40B4-BE49-F238E27FC236}">
                <a16:creationId xmlns:a16="http://schemas.microsoft.com/office/drawing/2014/main" id="{ADE60E19-FCEE-4576-89FA-A9B945CB32F1}"/>
              </a:ext>
            </a:extLst>
          </p:cNvPr>
          <p:cNvSpPr/>
          <p:nvPr userDrawn="1"/>
        </p:nvSpPr>
        <p:spPr>
          <a:xfrm>
            <a:off x="1064652" y="1435873"/>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1</a:t>
            </a:r>
          </a:p>
        </p:txBody>
      </p:sp>
      <p:sp>
        <p:nvSpPr>
          <p:cNvPr id="21" name="Rectangle 20">
            <a:extLst>
              <a:ext uri="{FF2B5EF4-FFF2-40B4-BE49-F238E27FC236}">
                <a16:creationId xmlns:a16="http://schemas.microsoft.com/office/drawing/2014/main" id="{DD631A7F-880E-46B2-8CDF-9940E791BCD5}"/>
              </a:ext>
            </a:extLst>
          </p:cNvPr>
          <p:cNvSpPr/>
          <p:nvPr userDrawn="1"/>
        </p:nvSpPr>
        <p:spPr>
          <a:xfrm>
            <a:off x="1064652" y="2962670"/>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2</a:t>
            </a:r>
          </a:p>
        </p:txBody>
      </p:sp>
      <p:sp>
        <p:nvSpPr>
          <p:cNvPr id="22" name="Rectangle 21">
            <a:extLst>
              <a:ext uri="{FF2B5EF4-FFF2-40B4-BE49-F238E27FC236}">
                <a16:creationId xmlns:a16="http://schemas.microsoft.com/office/drawing/2014/main" id="{59E9B6CB-7FAF-4FB5-8B5D-EB29BCF4A359}"/>
              </a:ext>
            </a:extLst>
          </p:cNvPr>
          <p:cNvSpPr/>
          <p:nvPr userDrawn="1"/>
        </p:nvSpPr>
        <p:spPr>
          <a:xfrm>
            <a:off x="1064652" y="4502711"/>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3</a:t>
            </a:r>
          </a:p>
        </p:txBody>
      </p:sp>
    </p:spTree>
    <p:extLst>
      <p:ext uri="{BB962C8B-B14F-4D97-AF65-F5344CB8AC3E}">
        <p14:creationId xmlns:p14="http://schemas.microsoft.com/office/powerpoint/2010/main" val="19067348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Annex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67BDD2-25F3-484B-8959-E79649D36B1F}"/>
              </a:ext>
            </a:extLst>
          </p:cNvPr>
          <p:cNvSpPr/>
          <p:nvPr userDrawn="1"/>
        </p:nvSpPr>
        <p:spPr>
          <a:xfrm>
            <a:off x="0" y="0"/>
            <a:ext cx="12192000" cy="6273800"/>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2" name="Titre 1">
            <a:extLst>
              <a:ext uri="{FF2B5EF4-FFF2-40B4-BE49-F238E27FC236}">
                <a16:creationId xmlns:a16="http://schemas.microsoft.com/office/drawing/2014/main" id="{25EA9DA6-C6B3-4801-A781-A03B28E8D4D9}"/>
              </a:ext>
            </a:extLst>
          </p:cNvPr>
          <p:cNvSpPr>
            <a:spLocks noGrp="1"/>
          </p:cNvSpPr>
          <p:nvPr>
            <p:ph type="title" hasCustomPrompt="1"/>
          </p:nvPr>
        </p:nvSpPr>
        <p:spPr/>
        <p:txBody>
          <a:bodyPr/>
          <a:lstStyle>
            <a:lvl1pPr>
              <a:defRPr/>
            </a:lvl1pPr>
          </a:lstStyle>
          <a:p>
            <a:r>
              <a:rPr lang="fr-FR"/>
              <a:t>Annexe 1 – titre à votre choix</a:t>
            </a:r>
            <a:endParaRPr lang="fr-CA"/>
          </a:p>
        </p:txBody>
      </p:sp>
      <p:sp>
        <p:nvSpPr>
          <p:cNvPr id="3" name="Espace réservé du numéro de diapositive 2">
            <a:extLst>
              <a:ext uri="{FF2B5EF4-FFF2-40B4-BE49-F238E27FC236}">
                <a16:creationId xmlns:a16="http://schemas.microsoft.com/office/drawing/2014/main" id="{569C6D3B-F90B-464D-BF01-DA78B96E6702}"/>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4" name="Espace réservé du pied de page 3">
            <a:extLst>
              <a:ext uri="{FF2B5EF4-FFF2-40B4-BE49-F238E27FC236}">
                <a16:creationId xmlns:a16="http://schemas.microsoft.com/office/drawing/2014/main" id="{7205A6D0-8890-422D-B771-0E62B6149EF7}"/>
              </a:ext>
            </a:extLst>
          </p:cNvPr>
          <p:cNvSpPr>
            <a:spLocks noGrp="1"/>
          </p:cNvSpPr>
          <p:nvPr>
            <p:ph type="ftr" sz="quarter" idx="11"/>
          </p:nvPr>
        </p:nvSpPr>
        <p:spPr/>
        <p:txBody>
          <a:bodyPr/>
          <a:lstStyle/>
          <a:p>
            <a:endParaRPr lang="fr-CA"/>
          </a:p>
        </p:txBody>
      </p:sp>
      <p:sp>
        <p:nvSpPr>
          <p:cNvPr id="7" name="Espace réservé du texte 6">
            <a:extLst>
              <a:ext uri="{FF2B5EF4-FFF2-40B4-BE49-F238E27FC236}">
                <a16:creationId xmlns:a16="http://schemas.microsoft.com/office/drawing/2014/main" id="{23756307-E989-485B-B4A2-7065EA27C557}"/>
              </a:ext>
            </a:extLst>
          </p:cNvPr>
          <p:cNvSpPr>
            <a:spLocks noGrp="1"/>
          </p:cNvSpPr>
          <p:nvPr>
            <p:ph type="body" sz="quarter" idx="12"/>
          </p:nvPr>
        </p:nvSpPr>
        <p:spPr>
          <a:xfrm>
            <a:off x="425450" y="1416050"/>
            <a:ext cx="11323638" cy="429895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1829428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F9E72AF6-3C5F-4377-BCAE-22C7B5732F80}"/>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4" name="Espace réservé du pied de page 3">
            <a:extLst>
              <a:ext uri="{FF2B5EF4-FFF2-40B4-BE49-F238E27FC236}">
                <a16:creationId xmlns:a16="http://schemas.microsoft.com/office/drawing/2014/main" id="{A882E3DB-EF67-45B7-B6BF-8E1D34D534EA}"/>
              </a:ext>
            </a:extLst>
          </p:cNvPr>
          <p:cNvSpPr>
            <a:spLocks noGrp="1"/>
          </p:cNvSpPr>
          <p:nvPr>
            <p:ph type="ftr" sz="quarter" idx="11"/>
          </p:nvPr>
        </p:nvSpPr>
        <p:spPr/>
        <p:txBody>
          <a:bodyPr/>
          <a:lstStyle/>
          <a:p>
            <a:endParaRPr lang="fr-CA"/>
          </a:p>
        </p:txBody>
      </p:sp>
      <p:sp>
        <p:nvSpPr>
          <p:cNvPr id="5" name="Titre 8">
            <a:extLst>
              <a:ext uri="{FF2B5EF4-FFF2-40B4-BE49-F238E27FC236}">
                <a16:creationId xmlns:a16="http://schemas.microsoft.com/office/drawing/2014/main" id="{4FBBDC5C-4870-45E0-808B-9CD5D4CF7971}"/>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6" name="Espace réservé du texte 10">
            <a:extLst>
              <a:ext uri="{FF2B5EF4-FFF2-40B4-BE49-F238E27FC236}">
                <a16:creationId xmlns:a16="http://schemas.microsoft.com/office/drawing/2014/main" id="{BF1E24FA-33F2-4231-85EB-5FFCBF98259F}"/>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spTree>
    <p:extLst>
      <p:ext uri="{BB962C8B-B14F-4D97-AF65-F5344CB8AC3E}">
        <p14:creationId xmlns:p14="http://schemas.microsoft.com/office/powerpoint/2010/main" val="20833365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1_Ne pas utiliser">
    <p:bg>
      <p:bgRef idx="1001">
        <a:schemeClr val="bg2"/>
      </p:bgRef>
    </p:bg>
    <p:spTree>
      <p:nvGrpSpPr>
        <p:cNvPr id="1" name=""/>
        <p:cNvGrpSpPr/>
        <p:nvPr/>
      </p:nvGrpSpPr>
      <p:grpSpPr>
        <a:xfrm>
          <a:off x="0" y="0"/>
          <a:ext cx="0" cy="0"/>
          <a:chOff x="0" y="0"/>
          <a:chExt cx="0" cy="0"/>
        </a:xfrm>
      </p:grpSpPr>
      <p:pic>
        <p:nvPicPr>
          <p:cNvPr id="4" name="Image 3" descr="Une image contenant fleur&#10;&#10;Description générée automatiquement">
            <a:extLst>
              <a:ext uri="{FF2B5EF4-FFF2-40B4-BE49-F238E27FC236}">
                <a16:creationId xmlns:a16="http://schemas.microsoft.com/office/drawing/2014/main" id="{92F9CBA7-C51A-44BA-B543-752A804647E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2CFB6EBC-C616-473A-AE7A-0A3D4E486064}"/>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26455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ection - Éolie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 uri="{C183D7F6-B498-43B3-948B-1728B52AA6E4}">
                <adec:decorative xmlns:adec="http://schemas.microsoft.com/office/drawing/2017/decorative" val="1"/>
              </a:ext>
            </a:extLst>
          </p:cNvPr>
          <p:cNvPicPr>
            <a:picLocks noChangeAspect="1"/>
          </p:cNvPicPr>
          <p:nvPr/>
        </p:nvPicPr>
        <p:blipFill>
          <a:blip r:embed="rId2"/>
          <a:srcRect l="44375"/>
          <a:stretch/>
        </p:blipFill>
        <p:spPr>
          <a:xfrm>
            <a:off x="5410200" y="0"/>
            <a:ext cx="6781800" cy="6858000"/>
          </a:xfrm>
          <a:prstGeom prst="rect">
            <a:avLst/>
          </a:prstGeom>
        </p:spPr>
      </p:pic>
      <p:pic>
        <p:nvPicPr>
          <p:cNvPr id="5" name="Image 4">
            <a:extLst>
              <a:ext uri="{FF2B5EF4-FFF2-40B4-BE49-F238E27FC236}">
                <a16:creationId xmlns:a16="http://schemas.microsoft.com/office/drawing/2014/main" id="{86B5DDE5-5E38-4066-8FC9-F6CE5EE21E9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4" name="Espace réservé du texte 2">
            <a:extLst>
              <a:ext uri="{FF2B5EF4-FFF2-40B4-BE49-F238E27FC236}">
                <a16:creationId xmlns:a16="http://schemas.microsoft.com/office/drawing/2014/main" id="{97D11682-FBA3-4E5D-BD28-6DB443DC4852}"/>
              </a:ext>
            </a:extLst>
          </p:cNvPr>
          <p:cNvSpPr>
            <a:spLocks noGrp="1"/>
          </p:cNvSpPr>
          <p:nvPr>
            <p:ph type="body" sz="quarter" idx="14" hasCustomPrompt="1"/>
          </p:nvPr>
        </p:nvSpPr>
        <p:spPr>
          <a:xfrm>
            <a:off x="425451" y="1323976"/>
            <a:ext cx="4984750" cy="4949824"/>
          </a:xfrm>
          <a:prstGeom prst="rect">
            <a:avLst/>
          </a:prstGeom>
        </p:spPr>
        <p:txBody>
          <a:bodyPr/>
          <a:lstStyle>
            <a:lvl1pPr marL="0" indent="0" algn="l" defTabSz="914377" rtl="0" eaLnBrk="1" latinLnBrk="0" hangingPunct="1">
              <a:lnSpc>
                <a:spcPct val="100000"/>
              </a:lnSpc>
              <a:spcBef>
                <a:spcPts val="0"/>
              </a:spcBef>
              <a:spcAft>
                <a:spcPts val="0"/>
              </a:spcAft>
              <a:buFont typeface="Arial" panose="020B0604020202020204" pitchFamily="34" charset="0"/>
              <a:buNone/>
              <a:tabLst>
                <a:tab pos="85723" algn="l"/>
              </a:tabLst>
              <a:defRPr lang="fr-CA" sz="4500" b="1" kern="120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spTree>
    <p:extLst>
      <p:ext uri="{BB962C8B-B14F-4D97-AF65-F5344CB8AC3E}">
        <p14:creationId xmlns:p14="http://schemas.microsoft.com/office/powerpoint/2010/main" val="24636059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2_Table des matières">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2"/>
          <a:stretch>
            <a:fillRect/>
          </a:stretch>
        </p:blipFill>
        <p:spPr>
          <a:xfrm>
            <a:off x="0" y="0"/>
            <a:ext cx="12192000" cy="6858000"/>
          </a:xfrm>
          <a:prstGeom prst="rect">
            <a:avLst/>
          </a:prstGeom>
        </p:spPr>
      </p:pic>
      <p:sp>
        <p:nvSpPr>
          <p:cNvPr id="2" name="Titre 1"/>
          <p:cNvSpPr>
            <a:spLocks noGrp="1"/>
          </p:cNvSpPr>
          <p:nvPr>
            <p:ph type="title" hasCustomPrompt="1"/>
          </p:nvPr>
        </p:nvSpPr>
        <p:spPr/>
        <p:txBody>
          <a:bodyPr/>
          <a:lstStyle>
            <a:lvl1pPr>
              <a:defRPr sz="2800"/>
            </a:lvl1pPr>
          </a:lstStyle>
          <a:p>
            <a:r>
              <a:rPr lang="fr-FR"/>
              <a:t>Table des matières</a:t>
            </a:r>
            <a:endParaRPr lang="fr-CA"/>
          </a:p>
        </p:txBody>
      </p:sp>
      <p:sp>
        <p:nvSpPr>
          <p:cNvPr id="3" name="Espace réservé du contenu 2"/>
          <p:cNvSpPr>
            <a:spLocks noGrp="1"/>
          </p:cNvSpPr>
          <p:nvPr>
            <p:ph idx="1" hasCustomPrompt="1"/>
          </p:nvPr>
        </p:nvSpPr>
        <p:spPr>
          <a:xfrm>
            <a:off x="425840" y="1741488"/>
            <a:ext cx="6561813" cy="4718049"/>
          </a:xfrm>
        </p:spPr>
        <p:txBody>
          <a:bodyPr/>
          <a:lstStyle>
            <a:lvl1pPr marL="514350" indent="-514350">
              <a:lnSpc>
                <a:spcPts val="3200"/>
              </a:lnSpc>
              <a:spcBef>
                <a:spcPts val="0"/>
              </a:spcBef>
              <a:spcAft>
                <a:spcPts val="1700"/>
              </a:spcAft>
              <a:buFont typeface="+mj-lt"/>
              <a:buAutoNum type="arabicPeriod"/>
              <a:defRPr sz="2000" b="1">
                <a:solidFill>
                  <a:schemeClr val="tx1"/>
                </a:solidFill>
              </a:defRPr>
            </a:lvl1pPr>
          </a:lstStyle>
          <a:p>
            <a:pPr lvl="0"/>
            <a:r>
              <a:rPr lang="fr-FR"/>
              <a:t>Titre</a:t>
            </a:r>
          </a:p>
          <a:p>
            <a:pPr lvl="0"/>
            <a:r>
              <a:rPr lang="fr-FR"/>
              <a:t>Titre</a:t>
            </a:r>
          </a:p>
          <a:p>
            <a:pPr lvl="0"/>
            <a:r>
              <a:rPr lang="fr-FR"/>
              <a:t>Titre</a:t>
            </a:r>
          </a:p>
        </p:txBody>
      </p:sp>
    </p:spTree>
    <p:extLst>
      <p:ext uri="{BB962C8B-B14F-4D97-AF65-F5344CB8AC3E}">
        <p14:creationId xmlns:p14="http://schemas.microsoft.com/office/powerpoint/2010/main" val="1348463979"/>
      </p:ext>
    </p:extLst>
  </p:cSld>
  <p:clrMapOvr>
    <a:masterClrMapping/>
  </p:clrMapOvr>
  <p:extLst>
    <p:ext uri="{DCECCB84-F9BA-43D5-87BE-67443E8EF086}">
      <p15:sldGuideLst xmlns:p15="http://schemas.microsoft.com/office/powerpoint/2012/main">
        <p15:guide id="1" pos="801">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Section-Gaz naturel">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Espace réservé du contenu 2"/>
          <p:cNvSpPr>
            <a:spLocks noGrp="1"/>
          </p:cNvSpPr>
          <p:nvPr>
            <p:ph idx="13" hasCustomPrompt="1"/>
          </p:nvPr>
        </p:nvSpPr>
        <p:spPr>
          <a:xfrm>
            <a:off x="425451" y="1550370"/>
            <a:ext cx="5981700" cy="4319120"/>
          </a:xfrm>
        </p:spPr>
        <p:txBody>
          <a:bodyPr/>
          <a:lstStyle>
            <a:lvl1pPr>
              <a:lnSpc>
                <a:spcPts val="5000"/>
              </a:lnSpc>
              <a:spcBef>
                <a:spcPts val="0"/>
              </a:spcBef>
              <a:defRPr sz="3400" b="1">
                <a:solidFill>
                  <a:schemeClr val="tx1"/>
                </a:solidFill>
              </a:defRPr>
            </a:lvl1pPr>
          </a:lstStyle>
          <a:p>
            <a:pPr lvl="0"/>
            <a:r>
              <a:rPr lang="fr-CA"/>
              <a:t>Titre de section</a:t>
            </a:r>
          </a:p>
        </p:txBody>
      </p:sp>
    </p:spTree>
    <p:extLst>
      <p:ext uri="{BB962C8B-B14F-4D97-AF65-F5344CB8AC3E}">
        <p14:creationId xmlns:p14="http://schemas.microsoft.com/office/powerpoint/2010/main" val="216535522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Section-Biomethan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Espace réservé du contenu 2"/>
          <p:cNvSpPr>
            <a:spLocks noGrp="1"/>
          </p:cNvSpPr>
          <p:nvPr>
            <p:ph idx="13" hasCustomPrompt="1"/>
          </p:nvPr>
        </p:nvSpPr>
        <p:spPr>
          <a:xfrm>
            <a:off x="425451" y="1550370"/>
            <a:ext cx="5981700" cy="4319120"/>
          </a:xfrm>
        </p:spPr>
        <p:txBody>
          <a:bodyPr/>
          <a:lstStyle>
            <a:lvl1pPr>
              <a:lnSpc>
                <a:spcPts val="5000"/>
              </a:lnSpc>
              <a:spcBef>
                <a:spcPts val="0"/>
              </a:spcBef>
              <a:defRPr sz="3400" b="1">
                <a:solidFill>
                  <a:schemeClr val="tx1"/>
                </a:solidFill>
              </a:defRPr>
            </a:lvl1pPr>
          </a:lstStyle>
          <a:p>
            <a:pPr lvl="0"/>
            <a:r>
              <a:rPr lang="fr-CA"/>
              <a:t>Titre de section</a:t>
            </a:r>
          </a:p>
        </p:txBody>
      </p:sp>
    </p:spTree>
    <p:extLst>
      <p:ext uri="{BB962C8B-B14F-4D97-AF65-F5344CB8AC3E}">
        <p14:creationId xmlns:p14="http://schemas.microsoft.com/office/powerpoint/2010/main" val="231669361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Section-Eolie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Espace réservé du contenu 2"/>
          <p:cNvSpPr>
            <a:spLocks noGrp="1"/>
          </p:cNvSpPr>
          <p:nvPr>
            <p:ph idx="13" hasCustomPrompt="1"/>
          </p:nvPr>
        </p:nvSpPr>
        <p:spPr>
          <a:xfrm>
            <a:off x="425450" y="1550370"/>
            <a:ext cx="5357813" cy="4319120"/>
          </a:xfrm>
        </p:spPr>
        <p:txBody>
          <a:bodyPr/>
          <a:lstStyle>
            <a:lvl1pPr>
              <a:lnSpc>
                <a:spcPts val="5000"/>
              </a:lnSpc>
              <a:spcBef>
                <a:spcPts val="0"/>
              </a:spcBef>
              <a:defRPr sz="3400" b="1">
                <a:solidFill>
                  <a:schemeClr val="tx1"/>
                </a:solidFill>
              </a:defRPr>
            </a:lvl1pPr>
          </a:lstStyle>
          <a:p>
            <a:pPr lvl="0"/>
            <a:r>
              <a:rPr lang="fr-CA"/>
              <a:t>Titre de section</a:t>
            </a:r>
          </a:p>
        </p:txBody>
      </p:sp>
    </p:spTree>
    <p:extLst>
      <p:ext uri="{BB962C8B-B14F-4D97-AF65-F5344CB8AC3E}">
        <p14:creationId xmlns:p14="http://schemas.microsoft.com/office/powerpoint/2010/main" val="240857744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Section-Solai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5909D78-CF19-479A-9BDC-10CA21C0FEC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Espace réservé du contenu 2"/>
          <p:cNvSpPr>
            <a:spLocks noGrp="1"/>
          </p:cNvSpPr>
          <p:nvPr>
            <p:ph idx="13" hasCustomPrompt="1"/>
          </p:nvPr>
        </p:nvSpPr>
        <p:spPr>
          <a:xfrm>
            <a:off x="425451" y="1550370"/>
            <a:ext cx="5981700" cy="4319120"/>
          </a:xfrm>
        </p:spPr>
        <p:txBody>
          <a:bodyPr/>
          <a:lstStyle>
            <a:lvl1pPr>
              <a:lnSpc>
                <a:spcPts val="5000"/>
              </a:lnSpc>
              <a:spcBef>
                <a:spcPts val="0"/>
              </a:spcBef>
              <a:defRPr sz="3400" b="1">
                <a:solidFill>
                  <a:schemeClr val="tx1"/>
                </a:solidFill>
              </a:defRPr>
            </a:lvl1pPr>
          </a:lstStyle>
          <a:p>
            <a:pPr lvl="0"/>
            <a:r>
              <a:rPr lang="fr-CA"/>
              <a:t>Titre de section</a:t>
            </a:r>
          </a:p>
        </p:txBody>
      </p:sp>
    </p:spTree>
    <p:extLst>
      <p:ext uri="{BB962C8B-B14F-4D97-AF65-F5344CB8AC3E}">
        <p14:creationId xmlns:p14="http://schemas.microsoft.com/office/powerpoint/2010/main" val="358986394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Couvertures">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0F1EB1A-AA1D-4E38-875C-E18E1522E2E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027499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pic>
        <p:nvPicPr>
          <p:cNvPr id="5" name="Image 4" descr="Une image contenant dessin&#10;&#10;Description générée automatiquement">
            <a:extLst>
              <a:ext uri="{FF2B5EF4-FFF2-40B4-BE49-F238E27FC236}">
                <a16:creationId xmlns:a16="http://schemas.microsoft.com/office/drawing/2014/main" id="{13420067-C65B-4526-932D-A8EF0A3403C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Image 7">
            <a:extLst>
              <a:ext uri="{FF2B5EF4-FFF2-40B4-BE49-F238E27FC236}">
                <a16:creationId xmlns:a16="http://schemas.microsoft.com/office/drawing/2014/main" id="{CA14FA04-E795-4D55-901E-1A9B52FC05E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912" y="209628"/>
            <a:ext cx="3258766" cy="1212466"/>
          </a:xfrm>
          <a:prstGeom prst="rect">
            <a:avLst/>
          </a:prstGeom>
        </p:spPr>
      </p:pic>
      <p:sp>
        <p:nvSpPr>
          <p:cNvPr id="9" name="Sous-titre 2"/>
          <p:cNvSpPr>
            <a:spLocks noGrp="1"/>
          </p:cNvSpPr>
          <p:nvPr>
            <p:ph type="subTitle" idx="1" hasCustomPrompt="1"/>
          </p:nvPr>
        </p:nvSpPr>
        <p:spPr>
          <a:xfrm>
            <a:off x="435736" y="5348177"/>
            <a:ext cx="6282698"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en-US"/>
              <a:t> pour </a:t>
            </a:r>
            <a:r>
              <a:rPr lang="fr-CA" noProof="0"/>
              <a:t>ajouter</a:t>
            </a:r>
            <a:r>
              <a:rPr lang="en-US" noProof="0"/>
              <a:t> </a:t>
            </a:r>
            <a:r>
              <a:rPr lang="en-US"/>
              <a:t>un </a:t>
            </a:r>
            <a:r>
              <a:rPr lang="fr-CA" noProof="0"/>
              <a:t>titre</a:t>
            </a:r>
          </a:p>
        </p:txBody>
      </p:sp>
    </p:spTree>
    <p:extLst>
      <p:ext uri="{BB962C8B-B14F-4D97-AF65-F5344CB8AC3E}">
        <p14:creationId xmlns:p14="http://schemas.microsoft.com/office/powerpoint/2010/main" val="132487259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Couverture FR">
    <p:spTree>
      <p:nvGrpSpPr>
        <p:cNvPr id="1" name=""/>
        <p:cNvGrpSpPr/>
        <p:nvPr/>
      </p:nvGrpSpPr>
      <p:grpSpPr>
        <a:xfrm>
          <a:off x="0" y="0"/>
          <a:ext cx="0" cy="0"/>
          <a:chOff x="0" y="0"/>
          <a:chExt cx="0" cy="0"/>
        </a:xfrm>
      </p:grpSpPr>
      <p:pic>
        <p:nvPicPr>
          <p:cNvPr id="5" name="Image 4" descr="Une image contenant dessin&#10;&#10;Description générée automatiquement">
            <a:extLst>
              <a:ext uri="{FF2B5EF4-FFF2-40B4-BE49-F238E27FC236}">
                <a16:creationId xmlns:a16="http://schemas.microsoft.com/office/drawing/2014/main" id="{13420067-C65B-4526-932D-A8EF0A3403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7" name="Graphique 6">
            <a:extLst>
              <a:ext uri="{FF2B5EF4-FFF2-40B4-BE49-F238E27FC236}">
                <a16:creationId xmlns:a16="http://schemas.microsoft.com/office/drawing/2014/main" id="{952E31BC-9DE9-4E23-AA44-FA2FDFAB365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8912" y="209628"/>
            <a:ext cx="4419922" cy="1213200"/>
          </a:xfrm>
          <a:prstGeom prst="rect">
            <a:avLst/>
          </a:prstGeom>
        </p:spPr>
      </p:pic>
    </p:spTree>
    <p:extLst>
      <p:ext uri="{BB962C8B-B14F-4D97-AF65-F5344CB8AC3E}">
        <p14:creationId xmlns:p14="http://schemas.microsoft.com/office/powerpoint/2010/main" val="342789975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Couverture EN">
    <p:spTree>
      <p:nvGrpSpPr>
        <p:cNvPr id="1" name=""/>
        <p:cNvGrpSpPr/>
        <p:nvPr/>
      </p:nvGrpSpPr>
      <p:grpSpPr>
        <a:xfrm>
          <a:off x="0" y="0"/>
          <a:ext cx="0" cy="0"/>
          <a:chOff x="0" y="0"/>
          <a:chExt cx="0" cy="0"/>
        </a:xfrm>
      </p:grpSpPr>
      <p:pic>
        <p:nvPicPr>
          <p:cNvPr id="5" name="Image 4" descr="Une image contenant dessin&#10;&#10;Description générée automatiquement">
            <a:extLst>
              <a:ext uri="{FF2B5EF4-FFF2-40B4-BE49-F238E27FC236}">
                <a16:creationId xmlns:a16="http://schemas.microsoft.com/office/drawing/2014/main" id="{13420067-C65B-4526-932D-A8EF0A3403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8" name="Graphique 7">
            <a:extLst>
              <a:ext uri="{FF2B5EF4-FFF2-40B4-BE49-F238E27FC236}">
                <a16:creationId xmlns:a16="http://schemas.microsoft.com/office/drawing/2014/main" id="{1B7C851D-107B-489B-932B-92C94E6F291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8912" y="209628"/>
            <a:ext cx="4404936" cy="1213200"/>
          </a:xfrm>
          <a:prstGeom prst="rect">
            <a:avLst/>
          </a:prstGeom>
        </p:spPr>
      </p:pic>
    </p:spTree>
    <p:extLst>
      <p:ext uri="{BB962C8B-B14F-4D97-AF65-F5344CB8AC3E}">
        <p14:creationId xmlns:p14="http://schemas.microsoft.com/office/powerpoint/2010/main" val="348306606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Couverture bleu">
    <p:bg>
      <p:bgRef idx="1001">
        <a:schemeClr val="bg2"/>
      </p:bgRef>
    </p:bg>
    <p:spTree>
      <p:nvGrpSpPr>
        <p:cNvPr id="1" name=""/>
        <p:cNvGrpSpPr/>
        <p:nvPr/>
      </p:nvGrpSpPr>
      <p:grpSpPr>
        <a:xfrm>
          <a:off x="0" y="0"/>
          <a:ext cx="0" cy="0"/>
          <a:chOff x="0" y="0"/>
          <a:chExt cx="0" cy="0"/>
        </a:xfrm>
      </p:grpSpPr>
      <p:pic>
        <p:nvPicPr>
          <p:cNvPr id="6" name="Image 5" descr="Une image contenant dessin&#10;&#10;Description générée automatiquement">
            <a:extLst>
              <a:ext uri="{FF2B5EF4-FFF2-40B4-BE49-F238E27FC236}">
                <a16:creationId xmlns:a16="http://schemas.microsoft.com/office/drawing/2014/main" id="{D494926B-E564-4271-8111-8554E33E028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7" name="Image 6">
            <a:extLst>
              <a:ext uri="{FF2B5EF4-FFF2-40B4-BE49-F238E27FC236}">
                <a16:creationId xmlns:a16="http://schemas.microsoft.com/office/drawing/2014/main" id="{0C0FE0AB-DD90-410E-8601-4169955D5B77}"/>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38912" y="209628"/>
            <a:ext cx="3260742" cy="1213200"/>
          </a:xfrm>
          <a:prstGeom prst="rect">
            <a:avLst/>
          </a:prstGeom>
        </p:spPr>
      </p:pic>
    </p:spTree>
    <p:extLst>
      <p:ext uri="{BB962C8B-B14F-4D97-AF65-F5344CB8AC3E}">
        <p14:creationId xmlns:p14="http://schemas.microsoft.com/office/powerpoint/2010/main" val="15867551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ection - Hydroelectricité">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6E15984-DA9B-40CE-812A-2DCA6A87FB07}"/>
              </a:ext>
              <a:ext uri="{C183D7F6-B498-43B3-948B-1728B52AA6E4}">
                <adec:decorative xmlns:adec="http://schemas.microsoft.com/office/drawing/2017/decorative" val="1"/>
              </a:ext>
            </a:extLst>
          </p:cNvPr>
          <p:cNvPicPr>
            <a:picLocks noChangeAspect="1"/>
          </p:cNvPicPr>
          <p:nvPr/>
        </p:nvPicPr>
        <p:blipFill>
          <a:blip r:embed="rId2"/>
          <a:srcRect l="50000"/>
          <a:stretch/>
        </p:blipFill>
        <p:spPr>
          <a:xfrm>
            <a:off x="6096000" y="0"/>
            <a:ext cx="6096000" cy="6858000"/>
          </a:xfrm>
          <a:prstGeom prst="rect">
            <a:avLst/>
          </a:prstGeom>
        </p:spPr>
      </p:pic>
      <p:pic>
        <p:nvPicPr>
          <p:cNvPr id="5" name="Image 4">
            <a:extLst>
              <a:ext uri="{FF2B5EF4-FFF2-40B4-BE49-F238E27FC236}">
                <a16:creationId xmlns:a16="http://schemas.microsoft.com/office/drawing/2014/main" id="{CC743BB8-9472-4757-9492-A17A8783249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27976"/>
            <a:ext cx="1627199" cy="484360"/>
          </a:xfrm>
          <a:prstGeom prst="rect">
            <a:avLst/>
          </a:prstGeom>
        </p:spPr>
      </p:pic>
      <p:sp>
        <p:nvSpPr>
          <p:cNvPr id="4" name="Espace réservé du texte 2">
            <a:extLst>
              <a:ext uri="{FF2B5EF4-FFF2-40B4-BE49-F238E27FC236}">
                <a16:creationId xmlns:a16="http://schemas.microsoft.com/office/drawing/2014/main" id="{B6CFC6C1-BAE8-472B-993E-946A82F388F9}"/>
              </a:ext>
            </a:extLst>
          </p:cNvPr>
          <p:cNvSpPr>
            <a:spLocks noGrp="1"/>
          </p:cNvSpPr>
          <p:nvPr>
            <p:ph type="body" sz="quarter" idx="14" hasCustomPrompt="1"/>
          </p:nvPr>
        </p:nvSpPr>
        <p:spPr>
          <a:xfrm>
            <a:off x="425450" y="1323976"/>
            <a:ext cx="5357815" cy="4949824"/>
          </a:xfrm>
          <a:prstGeom prst="rect">
            <a:avLst/>
          </a:prstGeom>
        </p:spPr>
        <p:txBody>
          <a:bodyPr/>
          <a:lstStyle>
            <a:lvl1pPr marL="0" indent="0" algn="l" defTabSz="914377" rtl="0" eaLnBrk="1" latinLnBrk="0" hangingPunct="1">
              <a:lnSpc>
                <a:spcPct val="100000"/>
              </a:lnSpc>
              <a:spcBef>
                <a:spcPts val="0"/>
              </a:spcBef>
              <a:spcAft>
                <a:spcPts val="0"/>
              </a:spcAft>
              <a:buFont typeface="Arial" panose="020B0604020202020204" pitchFamily="34" charset="0"/>
              <a:buNone/>
              <a:tabLst>
                <a:tab pos="85723" algn="l"/>
              </a:tabLst>
              <a:defRPr lang="fr-CA" sz="4500" b="1" kern="120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spTree>
    <p:extLst>
      <p:ext uri="{BB962C8B-B14F-4D97-AF65-F5344CB8AC3E}">
        <p14:creationId xmlns:p14="http://schemas.microsoft.com/office/powerpoint/2010/main" val="200373659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Couverture bleu Fr">
    <p:bg>
      <p:bgRef idx="1001">
        <a:schemeClr val="bg2"/>
      </p:bgRef>
    </p:bg>
    <p:spTree>
      <p:nvGrpSpPr>
        <p:cNvPr id="1" name=""/>
        <p:cNvGrpSpPr/>
        <p:nvPr/>
      </p:nvGrpSpPr>
      <p:grpSpPr>
        <a:xfrm>
          <a:off x="0" y="0"/>
          <a:ext cx="0" cy="0"/>
          <a:chOff x="0" y="0"/>
          <a:chExt cx="0" cy="0"/>
        </a:xfrm>
      </p:grpSpPr>
      <p:pic>
        <p:nvPicPr>
          <p:cNvPr id="6" name="Image 5" descr="Une image contenant dessin&#10;&#10;Description générée automatiquement">
            <a:extLst>
              <a:ext uri="{FF2B5EF4-FFF2-40B4-BE49-F238E27FC236}">
                <a16:creationId xmlns:a16="http://schemas.microsoft.com/office/drawing/2014/main" id="{D494926B-E564-4271-8111-8554E33E028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8" name="Graphique 7">
            <a:extLst>
              <a:ext uri="{FF2B5EF4-FFF2-40B4-BE49-F238E27FC236}">
                <a16:creationId xmlns:a16="http://schemas.microsoft.com/office/drawing/2014/main" id="{B1D1AD15-1BDC-49BF-9C7C-B1D1548B5C6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12" y="209628"/>
            <a:ext cx="4419925" cy="1213200"/>
          </a:xfrm>
          <a:prstGeom prst="rect">
            <a:avLst/>
          </a:prstGeom>
        </p:spPr>
      </p:pic>
    </p:spTree>
    <p:extLst>
      <p:ext uri="{BB962C8B-B14F-4D97-AF65-F5344CB8AC3E}">
        <p14:creationId xmlns:p14="http://schemas.microsoft.com/office/powerpoint/2010/main" val="15883976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Couverture bleu EN">
    <p:bg>
      <p:bgRef idx="1001">
        <a:schemeClr val="bg2"/>
      </p:bgRef>
    </p:bg>
    <p:spTree>
      <p:nvGrpSpPr>
        <p:cNvPr id="1" name=""/>
        <p:cNvGrpSpPr/>
        <p:nvPr/>
      </p:nvGrpSpPr>
      <p:grpSpPr>
        <a:xfrm>
          <a:off x="0" y="0"/>
          <a:ext cx="0" cy="0"/>
          <a:chOff x="0" y="0"/>
          <a:chExt cx="0" cy="0"/>
        </a:xfrm>
      </p:grpSpPr>
      <p:pic>
        <p:nvPicPr>
          <p:cNvPr id="6" name="Image 5" descr="Une image contenant dessin&#10;&#10;Description générée automatiquement">
            <a:extLst>
              <a:ext uri="{FF2B5EF4-FFF2-40B4-BE49-F238E27FC236}">
                <a16:creationId xmlns:a16="http://schemas.microsoft.com/office/drawing/2014/main" id="{D494926B-E564-4271-8111-8554E33E028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7" name="Graphique 6">
            <a:extLst>
              <a:ext uri="{FF2B5EF4-FFF2-40B4-BE49-F238E27FC236}">
                <a16:creationId xmlns:a16="http://schemas.microsoft.com/office/drawing/2014/main" id="{3BE6D1ED-3670-4400-9E32-389934D384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6330" y="209627"/>
            <a:ext cx="4387928" cy="1213200"/>
          </a:xfrm>
          <a:prstGeom prst="rect">
            <a:avLst/>
          </a:prstGeom>
        </p:spPr>
      </p:pic>
    </p:spTree>
    <p:extLst>
      <p:ext uri="{BB962C8B-B14F-4D97-AF65-F5344CB8AC3E}">
        <p14:creationId xmlns:p14="http://schemas.microsoft.com/office/powerpoint/2010/main" val="22751145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DM">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6E5C72D-69FA-4769-91DA-346AC3C6494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511781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Table des matières">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3"/>
          <a:stretch>
            <a:fillRect/>
          </a:stretch>
        </p:blipFill>
        <p:spPr>
          <a:xfrm>
            <a:off x="0" y="0"/>
            <a:ext cx="12192000" cy="6858000"/>
          </a:xfrm>
          <a:prstGeom prst="rect">
            <a:avLst/>
          </a:prstGeom>
        </p:spPr>
      </p:pic>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6359970" cy="4718051"/>
          </a:xfrm>
          <a:prstGeom prst="rect">
            <a:avLst/>
          </a:prstGeom>
        </p:spPr>
        <p:txBody>
          <a:bodyPr>
            <a:normAutofit/>
          </a:bodyPr>
          <a:lstStyle>
            <a:lvl1pPr marL="516174" indent="-514338">
              <a:spcBef>
                <a:spcPts val="1800"/>
              </a:spcBef>
              <a:spcAft>
                <a:spcPts val="0"/>
              </a:spcAft>
              <a:buClr>
                <a:schemeClr val="tx1"/>
              </a:buClr>
              <a:buFont typeface="+mj-lt"/>
              <a:buAutoNum type="arabicPeriod"/>
              <a:defRPr lang="fr-FR" sz="2800" b="1" kern="1200" smtClean="0">
                <a:solidFill>
                  <a:schemeClr val="tx2"/>
                </a:solidFill>
                <a:latin typeface="+mn-lt"/>
                <a:ea typeface="+mn-ea"/>
                <a:cs typeface="+mn-cs"/>
              </a:defRPr>
            </a:lvl1pPr>
            <a:lvl2pPr marL="806450" indent="-266700">
              <a:defRPr/>
            </a:lvl2pPr>
          </a:lstStyle>
          <a:p>
            <a:pPr lvl="0"/>
            <a:r>
              <a:rPr lang="fr-FR"/>
              <a:t>Taper nom de section ici</a:t>
            </a:r>
          </a:p>
        </p:txBody>
      </p:sp>
      <p:sp>
        <p:nvSpPr>
          <p:cNvPr id="6" name="Titre 6">
            <a:extLst>
              <a:ext uri="{FF2B5EF4-FFF2-40B4-BE49-F238E27FC236}">
                <a16:creationId xmlns:a16="http://schemas.microsoft.com/office/drawing/2014/main" id="{F97CAEA0-3EE6-4A7F-A3B3-2A983D1D523B}"/>
              </a:ext>
            </a:extLst>
          </p:cNvPr>
          <p:cNvSpPr txBox="1">
            <a:spLocks/>
          </p:cNvSpPr>
          <p:nvPr userDrawn="1">
            <p:custDataLst>
              <p:tags r:id="rId1"/>
            </p:custDataLst>
          </p:nvPr>
        </p:nvSpPr>
        <p:spPr>
          <a:xfrm>
            <a:off x="425840" y="378965"/>
            <a:ext cx="9275208" cy="1083588"/>
          </a:xfrm>
          <a:prstGeom prst="rect">
            <a:avLst/>
          </a:prstGeom>
        </p:spPr>
        <p:txBody>
          <a:bodyPr vert="horz" wrap="square" lIns="0" tIns="0" rIns="0" bIns="0" rtlCol="0" anchor="t" anchorCtr="0">
            <a:noAutofit/>
          </a:bodyPr>
          <a:lstStyle>
            <a:lvl1pPr algn="l" defTabSz="914377" rtl="0" eaLnBrk="1" latinLnBrk="0" hangingPunct="1">
              <a:lnSpc>
                <a:spcPts val="3000"/>
              </a:lnSpc>
              <a:spcBef>
                <a:spcPct val="0"/>
              </a:spcBef>
              <a:buNone/>
              <a:defRPr sz="2800" b="1" kern="1200">
                <a:solidFill>
                  <a:srgbClr val="009FDF"/>
                </a:solidFill>
                <a:latin typeface="+mj-lt"/>
                <a:ea typeface="+mj-ea"/>
                <a:cs typeface="+mj-cs"/>
              </a:defRPr>
            </a:lvl1pPr>
          </a:lstStyle>
          <a:p>
            <a:r>
              <a:rPr lang="fr-CA">
                <a:solidFill>
                  <a:schemeClr val="tx2"/>
                </a:solidFill>
              </a:rPr>
              <a:t>Table des matières</a:t>
            </a:r>
          </a:p>
        </p:txBody>
      </p:sp>
      <p:pic>
        <p:nvPicPr>
          <p:cNvPr id="7" name="Image 6">
            <a:extLst>
              <a:ext uri="{FF2B5EF4-FFF2-40B4-BE49-F238E27FC236}">
                <a16:creationId xmlns:a16="http://schemas.microsoft.com/office/drawing/2014/main" id="{CD5C7C12-EDD0-4AAE-80F2-A9926DB2492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172548562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801">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Table des matières avec pagination">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3"/>
          <a:stretch>
            <a:fillRect/>
          </a:stretch>
        </p:blipFill>
        <p:spPr>
          <a:xfrm>
            <a:off x="0" y="0"/>
            <a:ext cx="12192000" cy="6858000"/>
          </a:xfrm>
          <a:prstGeom prst="rect">
            <a:avLst/>
          </a:prstGeom>
        </p:spPr>
      </p:pic>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5729107" cy="4718051"/>
          </a:xfrm>
          <a:prstGeom prst="rect">
            <a:avLst/>
          </a:prstGeom>
        </p:spPr>
        <p:txBody>
          <a:bodyPr>
            <a:normAutofit/>
          </a:bodyPr>
          <a:lstStyle>
            <a:lvl1pPr marL="516174" indent="-514338">
              <a:spcBef>
                <a:spcPts val="1800"/>
              </a:spcBef>
              <a:spcAft>
                <a:spcPts val="0"/>
              </a:spcAft>
              <a:buClr>
                <a:schemeClr val="tx1"/>
              </a:buClr>
              <a:buFont typeface="+mj-lt"/>
              <a:buAutoNum type="arabicPeriod"/>
              <a:defRPr lang="fr-FR" sz="2800" b="1" kern="1200" smtClean="0">
                <a:solidFill>
                  <a:schemeClr val="tx2"/>
                </a:solidFill>
                <a:latin typeface="+mn-lt"/>
                <a:ea typeface="+mn-ea"/>
                <a:cs typeface="+mn-cs"/>
              </a:defRPr>
            </a:lvl1pPr>
            <a:lvl2pPr marL="806450" indent="-266700">
              <a:defRPr/>
            </a:lvl2pPr>
          </a:lstStyle>
          <a:p>
            <a:pPr lvl="0"/>
            <a:r>
              <a:rPr lang="fr-FR"/>
              <a:t>Taper nom de section ici</a:t>
            </a:r>
          </a:p>
        </p:txBody>
      </p:sp>
      <p:sp>
        <p:nvSpPr>
          <p:cNvPr id="6" name="Titre 6">
            <a:extLst>
              <a:ext uri="{FF2B5EF4-FFF2-40B4-BE49-F238E27FC236}">
                <a16:creationId xmlns:a16="http://schemas.microsoft.com/office/drawing/2014/main" id="{F97CAEA0-3EE6-4A7F-A3B3-2A983D1D523B}"/>
              </a:ext>
            </a:extLst>
          </p:cNvPr>
          <p:cNvSpPr txBox="1">
            <a:spLocks/>
          </p:cNvSpPr>
          <p:nvPr userDrawn="1">
            <p:custDataLst>
              <p:tags r:id="rId1"/>
            </p:custDataLst>
          </p:nvPr>
        </p:nvSpPr>
        <p:spPr>
          <a:xfrm>
            <a:off x="425840" y="378965"/>
            <a:ext cx="9275208" cy="1083588"/>
          </a:xfrm>
          <a:prstGeom prst="rect">
            <a:avLst/>
          </a:prstGeom>
        </p:spPr>
        <p:txBody>
          <a:bodyPr vert="horz" wrap="square" lIns="0" tIns="0" rIns="0" bIns="0" rtlCol="0" anchor="t" anchorCtr="0">
            <a:noAutofit/>
          </a:bodyPr>
          <a:lstStyle>
            <a:lvl1pPr algn="l" defTabSz="914377" rtl="0" eaLnBrk="1" latinLnBrk="0" hangingPunct="1">
              <a:lnSpc>
                <a:spcPts val="3000"/>
              </a:lnSpc>
              <a:spcBef>
                <a:spcPct val="0"/>
              </a:spcBef>
              <a:buNone/>
              <a:defRPr sz="2800" b="1" kern="1200">
                <a:solidFill>
                  <a:srgbClr val="009FDF"/>
                </a:solidFill>
                <a:latin typeface="+mj-lt"/>
                <a:ea typeface="+mj-ea"/>
                <a:cs typeface="+mj-cs"/>
              </a:defRPr>
            </a:lvl1pPr>
          </a:lstStyle>
          <a:p>
            <a:r>
              <a:rPr lang="fr-CA">
                <a:solidFill>
                  <a:schemeClr val="tx2"/>
                </a:solidFill>
              </a:rPr>
              <a:t>Table des matières</a:t>
            </a:r>
          </a:p>
        </p:txBody>
      </p:sp>
      <p:pic>
        <p:nvPicPr>
          <p:cNvPr id="7" name="Image 6">
            <a:extLst>
              <a:ext uri="{FF2B5EF4-FFF2-40B4-BE49-F238E27FC236}">
                <a16:creationId xmlns:a16="http://schemas.microsoft.com/office/drawing/2014/main" id="{CD5C7C12-EDD0-4AAE-80F2-A9926DB2492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8" name="Espace réservé du texte 4">
            <a:extLst>
              <a:ext uri="{FF2B5EF4-FFF2-40B4-BE49-F238E27FC236}">
                <a16:creationId xmlns:a16="http://schemas.microsoft.com/office/drawing/2014/main" id="{BFE44B0B-A33A-4EB0-B9C8-73FCBDCDC0D5}"/>
              </a:ext>
            </a:extLst>
          </p:cNvPr>
          <p:cNvSpPr>
            <a:spLocks noGrp="1"/>
          </p:cNvSpPr>
          <p:nvPr>
            <p:ph type="body" sz="quarter" idx="13" hasCustomPrompt="1"/>
          </p:nvPr>
        </p:nvSpPr>
        <p:spPr>
          <a:xfrm>
            <a:off x="6154948" y="1741488"/>
            <a:ext cx="630863" cy="4718052"/>
          </a:xfrm>
          <a:prstGeom prst="rect">
            <a:avLst/>
          </a:prstGeom>
        </p:spPr>
        <p:txBody>
          <a:bodyPr rIns="108000">
            <a:normAutofit/>
          </a:bodyPr>
          <a:lstStyle>
            <a:lvl1pPr marL="1836" indent="0" algn="r">
              <a:spcBef>
                <a:spcPts val="1800"/>
              </a:spcBef>
              <a:spcAft>
                <a:spcPts val="0"/>
              </a:spcAft>
              <a:buClr>
                <a:schemeClr val="accent1"/>
              </a:buClr>
              <a:buFont typeface="+mj-lt"/>
              <a:buNone/>
              <a:defRPr lang="fr-FR" sz="2800" b="0" kern="1200" smtClean="0">
                <a:solidFill>
                  <a:schemeClr val="tx2"/>
                </a:solidFill>
                <a:latin typeface="+mn-lt"/>
                <a:ea typeface="+mn-ea"/>
                <a:cs typeface="+mn-cs"/>
              </a:defRPr>
            </a:lvl1pPr>
            <a:lvl2pPr marL="806450" indent="-266700">
              <a:defRPr/>
            </a:lvl2pPr>
          </a:lstStyle>
          <a:p>
            <a:pPr lvl="0"/>
            <a:r>
              <a:rPr lang="fr-FR"/>
              <a:t>#</a:t>
            </a:r>
          </a:p>
        </p:txBody>
      </p:sp>
    </p:spTree>
    <p:extLst>
      <p:ext uri="{BB962C8B-B14F-4D97-AF65-F5344CB8AC3E}">
        <p14:creationId xmlns:p14="http://schemas.microsoft.com/office/powerpoint/2010/main" val="234930255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801">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Table des matières déroulante">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3"/>
          <a:stretch>
            <a:fillRect/>
          </a:stretch>
        </p:blipFill>
        <p:spPr>
          <a:xfrm>
            <a:off x="0" y="0"/>
            <a:ext cx="12192000" cy="6858000"/>
          </a:xfrm>
          <a:prstGeom prst="rect">
            <a:avLst/>
          </a:prstGeom>
        </p:spPr>
      </p:pic>
      <p:sp>
        <p:nvSpPr>
          <p:cNvPr id="13" name="Espace réservé du texte 12">
            <a:extLst>
              <a:ext uri="{FF2B5EF4-FFF2-40B4-BE49-F238E27FC236}">
                <a16:creationId xmlns:a16="http://schemas.microsoft.com/office/drawing/2014/main" id="{AE565C18-6639-4BEA-A70E-8CA24E750C80}"/>
              </a:ext>
            </a:extLst>
          </p:cNvPr>
          <p:cNvSpPr>
            <a:spLocks noGrp="1"/>
          </p:cNvSpPr>
          <p:nvPr>
            <p:ph type="body" sz="quarter" idx="12" hasCustomPrompt="1"/>
          </p:nvPr>
        </p:nvSpPr>
        <p:spPr>
          <a:xfrm>
            <a:off x="0" y="1677690"/>
            <a:ext cx="5399997" cy="582626"/>
          </a:xfrm>
          <a:custGeom>
            <a:avLst/>
            <a:gdLst>
              <a:gd name="connsiteX0" fmla="*/ 4816545 w 5399997"/>
              <a:gd name="connsiteY0" fmla="*/ 0 h 582626"/>
              <a:gd name="connsiteX1" fmla="*/ 5108271 w 5399997"/>
              <a:gd name="connsiteY1" fmla="*/ 0 h 582626"/>
              <a:gd name="connsiteX2" fmla="*/ 5399997 w 5399997"/>
              <a:gd name="connsiteY2" fmla="*/ 291313 h 582626"/>
              <a:gd name="connsiteX3" fmla="*/ 5108271 w 5399997"/>
              <a:gd name="connsiteY3" fmla="*/ 582626 h 582626"/>
              <a:gd name="connsiteX4" fmla="*/ 4816546 w 5399997"/>
              <a:gd name="connsiteY4" fmla="*/ 582626 h 582626"/>
              <a:gd name="connsiteX5" fmla="*/ 4816545 w 5399997"/>
              <a:gd name="connsiteY5" fmla="*/ 582626 h 582626"/>
              <a:gd name="connsiteX6" fmla="*/ 0 w 5399997"/>
              <a:gd name="connsiteY6" fmla="*/ 582626 h 582626"/>
              <a:gd name="connsiteX7" fmla="*/ 0 w 5399997"/>
              <a:gd name="connsiteY7" fmla="*/ 1 h 582626"/>
              <a:gd name="connsiteX8" fmla="*/ 4816545 w 5399997"/>
              <a:gd name="connsiteY8" fmla="*/ 1 h 58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9997" h="582626">
                <a:moveTo>
                  <a:pt x="4816545" y="0"/>
                </a:moveTo>
                <a:lnTo>
                  <a:pt x="5108271" y="0"/>
                </a:lnTo>
                <a:cubicBezTo>
                  <a:pt x="5269387" y="0"/>
                  <a:pt x="5399997" y="130425"/>
                  <a:pt x="5399997" y="291313"/>
                </a:cubicBezTo>
                <a:cubicBezTo>
                  <a:pt x="5399997" y="452201"/>
                  <a:pt x="5269387" y="582626"/>
                  <a:pt x="5108271" y="582626"/>
                </a:cubicBezTo>
                <a:lnTo>
                  <a:pt x="4816546" y="582626"/>
                </a:lnTo>
                <a:lnTo>
                  <a:pt x="4816545" y="582626"/>
                </a:lnTo>
                <a:lnTo>
                  <a:pt x="0" y="582626"/>
                </a:lnTo>
                <a:lnTo>
                  <a:pt x="0" y="1"/>
                </a:lnTo>
                <a:lnTo>
                  <a:pt x="4816545" y="1"/>
                </a:lnTo>
                <a:close/>
              </a:path>
            </a:pathLst>
          </a:custGeom>
          <a:solidFill>
            <a:schemeClr val="accent4">
              <a:lumMod val="40000"/>
              <a:lumOff val="60000"/>
            </a:schemeClr>
          </a:solidFill>
        </p:spPr>
        <p:txBody>
          <a:bodyPr wrap="square" lIns="432000" anchor="ctr" anchorCtr="0">
            <a:noAutofit/>
          </a:bodyPr>
          <a:lstStyle>
            <a:lvl1pPr marL="0" indent="0">
              <a:spcBef>
                <a:spcPts val="0"/>
              </a:spcBef>
              <a:buClr>
                <a:schemeClr val="accent1"/>
              </a:buClr>
              <a:buFont typeface="+mj-lt"/>
              <a:buNone/>
              <a:defRPr sz="200" b="1">
                <a:solidFill>
                  <a:schemeClr val="accent4">
                    <a:lumMod val="40000"/>
                    <a:lumOff val="60000"/>
                  </a:schemeClr>
                </a:solidFill>
              </a:defRPr>
            </a:lvl1pPr>
          </a:lstStyle>
          <a:p>
            <a:pPr lvl="0"/>
            <a:r>
              <a:rPr lang="fr-FR"/>
              <a:t>.</a:t>
            </a:r>
          </a:p>
        </p:txBody>
      </p:sp>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4974156" cy="4718051"/>
          </a:xfrm>
          <a:prstGeom prst="rect">
            <a:avLst/>
          </a:prstGeom>
        </p:spPr>
        <p:txBody>
          <a:bodyPr>
            <a:normAutofit/>
          </a:bodyPr>
          <a:lstStyle>
            <a:lvl1pPr marL="516174" indent="-514338">
              <a:spcBef>
                <a:spcPts val="1800"/>
              </a:spcBef>
              <a:spcAft>
                <a:spcPts val="0"/>
              </a:spcAft>
              <a:buClr>
                <a:schemeClr val="accent1"/>
              </a:buClr>
              <a:buFont typeface="+mj-lt"/>
              <a:buAutoNum type="arabicPeriod"/>
              <a:defRPr lang="fr-FR" sz="2800" b="1" kern="1200" smtClean="0">
                <a:solidFill>
                  <a:schemeClr val="tx2"/>
                </a:solidFill>
                <a:latin typeface="+mn-lt"/>
                <a:ea typeface="+mn-ea"/>
                <a:cs typeface="+mn-cs"/>
              </a:defRPr>
            </a:lvl1pPr>
            <a:lvl2pPr marL="806450" indent="-266700">
              <a:defRPr/>
            </a:lvl2pPr>
          </a:lstStyle>
          <a:p>
            <a:pPr lvl="0"/>
            <a:r>
              <a:rPr lang="fr-FR"/>
              <a:t>Taper nom de section ici</a:t>
            </a:r>
          </a:p>
        </p:txBody>
      </p:sp>
      <p:sp>
        <p:nvSpPr>
          <p:cNvPr id="6" name="Titre 6">
            <a:extLst>
              <a:ext uri="{FF2B5EF4-FFF2-40B4-BE49-F238E27FC236}">
                <a16:creationId xmlns:a16="http://schemas.microsoft.com/office/drawing/2014/main" id="{F97CAEA0-3EE6-4A7F-A3B3-2A983D1D523B}"/>
              </a:ext>
            </a:extLst>
          </p:cNvPr>
          <p:cNvSpPr txBox="1">
            <a:spLocks/>
          </p:cNvSpPr>
          <p:nvPr userDrawn="1">
            <p:custDataLst>
              <p:tags r:id="rId1"/>
            </p:custDataLst>
          </p:nvPr>
        </p:nvSpPr>
        <p:spPr>
          <a:xfrm>
            <a:off x="425840" y="378965"/>
            <a:ext cx="9275208" cy="1083588"/>
          </a:xfrm>
          <a:prstGeom prst="rect">
            <a:avLst/>
          </a:prstGeom>
        </p:spPr>
        <p:txBody>
          <a:bodyPr vert="horz" wrap="square" lIns="0" tIns="0" rIns="0" bIns="0" rtlCol="0" anchor="t" anchorCtr="0">
            <a:noAutofit/>
          </a:bodyPr>
          <a:lstStyle>
            <a:lvl1pPr algn="l" defTabSz="914377" rtl="0" eaLnBrk="1" latinLnBrk="0" hangingPunct="1">
              <a:lnSpc>
                <a:spcPts val="3000"/>
              </a:lnSpc>
              <a:spcBef>
                <a:spcPct val="0"/>
              </a:spcBef>
              <a:buNone/>
              <a:defRPr sz="2800" b="1" kern="1200">
                <a:solidFill>
                  <a:srgbClr val="009FDF"/>
                </a:solidFill>
                <a:latin typeface="+mj-lt"/>
                <a:ea typeface="+mj-ea"/>
                <a:cs typeface="+mj-cs"/>
              </a:defRPr>
            </a:lvl1pPr>
          </a:lstStyle>
          <a:p>
            <a:r>
              <a:rPr lang="fr-CA">
                <a:solidFill>
                  <a:schemeClr val="tx2"/>
                </a:solidFill>
              </a:rPr>
              <a:t>Table des matières</a:t>
            </a:r>
          </a:p>
        </p:txBody>
      </p:sp>
      <p:pic>
        <p:nvPicPr>
          <p:cNvPr id="7" name="Image 6">
            <a:extLst>
              <a:ext uri="{FF2B5EF4-FFF2-40B4-BE49-F238E27FC236}">
                <a16:creationId xmlns:a16="http://schemas.microsoft.com/office/drawing/2014/main" id="{CD5C7C12-EDD0-4AAE-80F2-A9926DB2492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345286379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801">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Table des matière déroulante avec pagination">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3"/>
          <a:stretch>
            <a:fillRect/>
          </a:stretch>
        </p:blipFill>
        <p:spPr>
          <a:xfrm>
            <a:off x="0" y="0"/>
            <a:ext cx="12192000" cy="6858000"/>
          </a:xfrm>
          <a:prstGeom prst="rect">
            <a:avLst/>
          </a:prstGeom>
        </p:spPr>
      </p:pic>
      <p:sp>
        <p:nvSpPr>
          <p:cNvPr id="11" name="Espace réservé du texte 10">
            <a:extLst>
              <a:ext uri="{FF2B5EF4-FFF2-40B4-BE49-F238E27FC236}">
                <a16:creationId xmlns:a16="http://schemas.microsoft.com/office/drawing/2014/main" id="{C16281F6-60A8-4907-B850-A5488BCE00DC}"/>
              </a:ext>
            </a:extLst>
          </p:cNvPr>
          <p:cNvSpPr>
            <a:spLocks noGrp="1"/>
          </p:cNvSpPr>
          <p:nvPr>
            <p:ph type="body" sz="quarter" idx="14" hasCustomPrompt="1"/>
          </p:nvPr>
        </p:nvSpPr>
        <p:spPr>
          <a:xfrm>
            <a:off x="-1" y="1677690"/>
            <a:ext cx="6394785" cy="582626"/>
          </a:xfrm>
          <a:custGeom>
            <a:avLst/>
            <a:gdLst>
              <a:gd name="connsiteX0" fmla="*/ 6277583 w 7038017"/>
              <a:gd name="connsiteY0" fmla="*/ 0 h 582626"/>
              <a:gd name="connsiteX1" fmla="*/ 6432400 w 7038017"/>
              <a:gd name="connsiteY1" fmla="*/ 0 h 582626"/>
              <a:gd name="connsiteX2" fmla="*/ 6657800 w 7038017"/>
              <a:gd name="connsiteY2" fmla="*/ 0 h 582626"/>
              <a:gd name="connsiteX3" fmla="*/ 6724126 w 7038017"/>
              <a:gd name="connsiteY3" fmla="*/ 0 h 582626"/>
              <a:gd name="connsiteX4" fmla="*/ 6930408 w 7038017"/>
              <a:gd name="connsiteY4" fmla="*/ 85324 h 582626"/>
              <a:gd name="connsiteX5" fmla="*/ 6942782 w 7038017"/>
              <a:gd name="connsiteY5" fmla="*/ 100300 h 582626"/>
              <a:gd name="connsiteX6" fmla="*/ 6973082 w 7038017"/>
              <a:gd name="connsiteY6" fmla="*/ 128437 h 582626"/>
              <a:gd name="connsiteX7" fmla="*/ 7038017 w 7038017"/>
              <a:gd name="connsiteY7" fmla="*/ 291313 h 582626"/>
              <a:gd name="connsiteX8" fmla="*/ 6973082 w 7038017"/>
              <a:gd name="connsiteY8" fmla="*/ 454189 h 582626"/>
              <a:gd name="connsiteX9" fmla="*/ 6942782 w 7038017"/>
              <a:gd name="connsiteY9" fmla="*/ 482326 h 582626"/>
              <a:gd name="connsiteX10" fmla="*/ 6930408 w 7038017"/>
              <a:gd name="connsiteY10" fmla="*/ 497303 h 582626"/>
              <a:gd name="connsiteX11" fmla="*/ 6724126 w 7038017"/>
              <a:gd name="connsiteY11" fmla="*/ 582626 h 582626"/>
              <a:gd name="connsiteX12" fmla="*/ 6657800 w 7038017"/>
              <a:gd name="connsiteY12" fmla="*/ 582626 h 582626"/>
              <a:gd name="connsiteX13" fmla="*/ 6432401 w 7038017"/>
              <a:gd name="connsiteY13" fmla="*/ 582626 h 582626"/>
              <a:gd name="connsiteX14" fmla="*/ 6432400 w 7038017"/>
              <a:gd name="connsiteY14" fmla="*/ 582626 h 582626"/>
              <a:gd name="connsiteX15" fmla="*/ 6277584 w 7038017"/>
              <a:gd name="connsiteY15" fmla="*/ 582626 h 582626"/>
              <a:gd name="connsiteX16" fmla="*/ 6277583 w 7038017"/>
              <a:gd name="connsiteY16" fmla="*/ 582626 h 582626"/>
              <a:gd name="connsiteX17" fmla="*/ 1615855 w 7038017"/>
              <a:gd name="connsiteY17" fmla="*/ 582626 h 582626"/>
              <a:gd name="connsiteX18" fmla="*/ 0 w 7038017"/>
              <a:gd name="connsiteY18" fmla="*/ 582626 h 582626"/>
              <a:gd name="connsiteX19" fmla="*/ 0 w 7038017"/>
              <a:gd name="connsiteY19" fmla="*/ 1 h 582626"/>
              <a:gd name="connsiteX20" fmla="*/ 1615855 w 7038017"/>
              <a:gd name="connsiteY20" fmla="*/ 1 h 582626"/>
              <a:gd name="connsiteX21" fmla="*/ 6277583 w 7038017"/>
              <a:gd name="connsiteY21" fmla="*/ 1 h 58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38017" h="582626">
                <a:moveTo>
                  <a:pt x="6277583" y="0"/>
                </a:moveTo>
                <a:lnTo>
                  <a:pt x="6432400" y="0"/>
                </a:lnTo>
                <a:lnTo>
                  <a:pt x="6657800" y="0"/>
                </a:lnTo>
                <a:lnTo>
                  <a:pt x="6724126" y="0"/>
                </a:lnTo>
                <a:cubicBezTo>
                  <a:pt x="6804684" y="0"/>
                  <a:pt x="6877616" y="32606"/>
                  <a:pt x="6930408" y="85324"/>
                </a:cubicBezTo>
                <a:lnTo>
                  <a:pt x="6942782" y="100300"/>
                </a:lnTo>
                <a:lnTo>
                  <a:pt x="6973082" y="128437"/>
                </a:lnTo>
                <a:cubicBezTo>
                  <a:pt x="7014079" y="174931"/>
                  <a:pt x="7038017" y="230980"/>
                  <a:pt x="7038017" y="291313"/>
                </a:cubicBezTo>
                <a:cubicBezTo>
                  <a:pt x="7038017" y="351646"/>
                  <a:pt x="7014079" y="407695"/>
                  <a:pt x="6973082" y="454189"/>
                </a:cubicBezTo>
                <a:lnTo>
                  <a:pt x="6942782" y="482326"/>
                </a:lnTo>
                <a:lnTo>
                  <a:pt x="6930408" y="497303"/>
                </a:lnTo>
                <a:cubicBezTo>
                  <a:pt x="6877616" y="550020"/>
                  <a:pt x="6804684" y="582626"/>
                  <a:pt x="6724126" y="582626"/>
                </a:cubicBezTo>
                <a:lnTo>
                  <a:pt x="6657800" y="582626"/>
                </a:lnTo>
                <a:lnTo>
                  <a:pt x="6432401" y="582626"/>
                </a:lnTo>
                <a:lnTo>
                  <a:pt x="6432400" y="582626"/>
                </a:lnTo>
                <a:lnTo>
                  <a:pt x="6277584" y="582626"/>
                </a:lnTo>
                <a:lnTo>
                  <a:pt x="6277583" y="582626"/>
                </a:lnTo>
                <a:lnTo>
                  <a:pt x="1615855" y="582626"/>
                </a:lnTo>
                <a:lnTo>
                  <a:pt x="0" y="582626"/>
                </a:lnTo>
                <a:lnTo>
                  <a:pt x="0" y="1"/>
                </a:lnTo>
                <a:lnTo>
                  <a:pt x="1615855" y="1"/>
                </a:lnTo>
                <a:lnTo>
                  <a:pt x="6277583" y="1"/>
                </a:lnTo>
                <a:close/>
              </a:path>
            </a:pathLst>
          </a:custGeom>
          <a:solidFill>
            <a:schemeClr val="accent4">
              <a:lumMod val="40000"/>
              <a:lumOff val="60000"/>
            </a:schemeClr>
          </a:solidFill>
        </p:spPr>
        <p:txBody>
          <a:bodyPr wrap="square" lIns="432000" anchor="ctr" anchorCtr="0">
            <a:noAutofit/>
          </a:bodyPr>
          <a:lstStyle>
            <a:lvl1pPr marL="0" indent="0">
              <a:spcBef>
                <a:spcPts val="0"/>
              </a:spcBef>
              <a:buClr>
                <a:schemeClr val="accent1"/>
              </a:buClr>
              <a:buFont typeface="+mj-lt"/>
              <a:buNone/>
              <a:defRPr sz="200" b="1">
                <a:solidFill>
                  <a:schemeClr val="accent4">
                    <a:lumMod val="40000"/>
                    <a:lumOff val="60000"/>
                  </a:schemeClr>
                </a:solidFill>
              </a:defRPr>
            </a:lvl1pPr>
          </a:lstStyle>
          <a:p>
            <a:pPr lvl="0"/>
            <a:r>
              <a:rPr lang="fr-FR"/>
              <a:t>.</a:t>
            </a:r>
          </a:p>
        </p:txBody>
      </p:sp>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2" y="1741488"/>
            <a:ext cx="4982353" cy="4718051"/>
          </a:xfrm>
          <a:prstGeom prst="rect">
            <a:avLst/>
          </a:prstGeom>
        </p:spPr>
        <p:txBody>
          <a:bodyPr>
            <a:normAutofit/>
          </a:bodyPr>
          <a:lstStyle>
            <a:lvl1pPr marL="516174" indent="-514338">
              <a:spcBef>
                <a:spcPts val="1800"/>
              </a:spcBef>
              <a:spcAft>
                <a:spcPts val="0"/>
              </a:spcAft>
              <a:buClr>
                <a:schemeClr val="accent1"/>
              </a:buClr>
              <a:buFont typeface="+mj-lt"/>
              <a:buAutoNum type="arabicPeriod"/>
              <a:defRPr lang="fr-FR" sz="2800" b="1" kern="1200" smtClean="0">
                <a:solidFill>
                  <a:schemeClr val="tx2"/>
                </a:solidFill>
                <a:latin typeface="+mn-lt"/>
                <a:ea typeface="+mn-ea"/>
                <a:cs typeface="+mn-cs"/>
              </a:defRPr>
            </a:lvl1pPr>
            <a:lvl2pPr marL="806450" indent="-266700">
              <a:defRPr/>
            </a:lvl2pPr>
          </a:lstStyle>
          <a:p>
            <a:pPr lvl="0"/>
            <a:r>
              <a:rPr lang="fr-FR"/>
              <a:t>Taper nom de section ici</a:t>
            </a:r>
          </a:p>
        </p:txBody>
      </p:sp>
      <p:sp>
        <p:nvSpPr>
          <p:cNvPr id="6" name="Titre 6">
            <a:extLst>
              <a:ext uri="{FF2B5EF4-FFF2-40B4-BE49-F238E27FC236}">
                <a16:creationId xmlns:a16="http://schemas.microsoft.com/office/drawing/2014/main" id="{F97CAEA0-3EE6-4A7F-A3B3-2A983D1D523B}"/>
              </a:ext>
            </a:extLst>
          </p:cNvPr>
          <p:cNvSpPr txBox="1">
            <a:spLocks/>
          </p:cNvSpPr>
          <p:nvPr userDrawn="1">
            <p:custDataLst>
              <p:tags r:id="rId1"/>
            </p:custDataLst>
          </p:nvPr>
        </p:nvSpPr>
        <p:spPr>
          <a:xfrm>
            <a:off x="425840" y="378965"/>
            <a:ext cx="9275208" cy="1083588"/>
          </a:xfrm>
          <a:prstGeom prst="rect">
            <a:avLst/>
          </a:prstGeom>
        </p:spPr>
        <p:txBody>
          <a:bodyPr vert="horz" wrap="square" lIns="0" tIns="0" rIns="0" bIns="0" rtlCol="0" anchor="t" anchorCtr="0">
            <a:noAutofit/>
          </a:bodyPr>
          <a:lstStyle>
            <a:lvl1pPr algn="l" defTabSz="914377" rtl="0" eaLnBrk="1" latinLnBrk="0" hangingPunct="1">
              <a:lnSpc>
                <a:spcPts val="3000"/>
              </a:lnSpc>
              <a:spcBef>
                <a:spcPct val="0"/>
              </a:spcBef>
              <a:buNone/>
              <a:defRPr sz="2800" b="1" kern="1200">
                <a:solidFill>
                  <a:srgbClr val="009FDF"/>
                </a:solidFill>
                <a:latin typeface="+mj-lt"/>
                <a:ea typeface="+mj-ea"/>
                <a:cs typeface="+mj-cs"/>
              </a:defRPr>
            </a:lvl1pPr>
          </a:lstStyle>
          <a:p>
            <a:r>
              <a:rPr lang="fr-CA">
                <a:solidFill>
                  <a:schemeClr val="tx2"/>
                </a:solidFill>
              </a:rPr>
              <a:t>Table des matières</a:t>
            </a:r>
          </a:p>
        </p:txBody>
      </p:sp>
      <p:pic>
        <p:nvPicPr>
          <p:cNvPr id="7" name="Image 6">
            <a:extLst>
              <a:ext uri="{FF2B5EF4-FFF2-40B4-BE49-F238E27FC236}">
                <a16:creationId xmlns:a16="http://schemas.microsoft.com/office/drawing/2014/main" id="{CD5C7C12-EDD0-4AAE-80F2-A9926DB2492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8" name="Espace réservé du texte 4">
            <a:extLst>
              <a:ext uri="{FF2B5EF4-FFF2-40B4-BE49-F238E27FC236}">
                <a16:creationId xmlns:a16="http://schemas.microsoft.com/office/drawing/2014/main" id="{CD182AD7-7005-435A-BA1B-9EDC90D4D2C7}"/>
              </a:ext>
            </a:extLst>
          </p:cNvPr>
          <p:cNvSpPr>
            <a:spLocks noGrp="1"/>
          </p:cNvSpPr>
          <p:nvPr>
            <p:ph type="body" sz="quarter" idx="13" hasCustomPrompt="1"/>
          </p:nvPr>
        </p:nvSpPr>
        <p:spPr>
          <a:xfrm>
            <a:off x="5457153" y="1741488"/>
            <a:ext cx="630863" cy="4718052"/>
          </a:xfrm>
          <a:prstGeom prst="rect">
            <a:avLst/>
          </a:prstGeom>
        </p:spPr>
        <p:txBody>
          <a:bodyPr rIns="108000">
            <a:normAutofit/>
          </a:bodyPr>
          <a:lstStyle>
            <a:lvl1pPr marL="1836" indent="0" algn="r">
              <a:spcBef>
                <a:spcPts val="1800"/>
              </a:spcBef>
              <a:spcAft>
                <a:spcPts val="0"/>
              </a:spcAft>
              <a:buClr>
                <a:schemeClr val="accent1"/>
              </a:buClr>
              <a:buFont typeface="+mj-lt"/>
              <a:buNone/>
              <a:defRPr lang="fr-FR" sz="2800" b="0" kern="1200" smtClean="0">
                <a:solidFill>
                  <a:schemeClr val="tx2"/>
                </a:solidFill>
                <a:latin typeface="+mn-lt"/>
                <a:ea typeface="+mn-ea"/>
                <a:cs typeface="+mn-cs"/>
              </a:defRPr>
            </a:lvl1pPr>
            <a:lvl2pPr marL="806450" indent="-266700">
              <a:defRPr/>
            </a:lvl2pPr>
          </a:lstStyle>
          <a:p>
            <a:pPr lvl="0"/>
            <a:r>
              <a:rPr lang="fr-FR"/>
              <a:t>#</a:t>
            </a:r>
          </a:p>
        </p:txBody>
      </p:sp>
    </p:spTree>
    <p:extLst>
      <p:ext uri="{BB962C8B-B14F-4D97-AF65-F5344CB8AC3E}">
        <p14:creationId xmlns:p14="http://schemas.microsoft.com/office/powerpoint/2010/main" val="337952550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801">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Sections">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328AF6F-DE62-424E-A4C6-27BEFBB82E5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76151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Gaz naturel">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Espace réservé du texte 2">
            <a:extLst>
              <a:ext uri="{FF2B5EF4-FFF2-40B4-BE49-F238E27FC236}">
                <a16:creationId xmlns:a16="http://schemas.microsoft.com/office/drawing/2014/main" id="{3253AE74-7795-41EE-8A0E-BB2E5095EAAB}"/>
              </a:ext>
            </a:extLst>
          </p:cNvPr>
          <p:cNvSpPr>
            <a:spLocks noGrp="1"/>
          </p:cNvSpPr>
          <p:nvPr>
            <p:ph type="body" sz="quarter" idx="14" hasCustomPrompt="1"/>
          </p:nvPr>
        </p:nvSpPr>
        <p:spPr>
          <a:xfrm>
            <a:off x="425450" y="1323976"/>
            <a:ext cx="5357815" cy="4949824"/>
          </a:xfrm>
          <a:prstGeom prst="rect">
            <a:avLst/>
          </a:prstGeom>
        </p:spPr>
        <p:txBody>
          <a:bodyPr/>
          <a:lstStyle>
            <a:lvl1pPr>
              <a:lnSpc>
                <a:spcPct val="100000"/>
              </a:lnSpc>
              <a:tabLst/>
              <a:defRPr lang="fr-FR" sz="4500" b="1" kern="1200" spc="0" baseline="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FR"/>
              <a:t>Cliquez pour ajouter un titre de section</a:t>
            </a:r>
          </a:p>
        </p:txBody>
      </p:sp>
      <p:pic>
        <p:nvPicPr>
          <p:cNvPr id="4" name="Image 3">
            <a:extLst>
              <a:ext uri="{FF2B5EF4-FFF2-40B4-BE49-F238E27FC236}">
                <a16:creationId xmlns:a16="http://schemas.microsoft.com/office/drawing/2014/main" id="{98E6A55E-A314-48AE-AF7F-33505F2CA85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42874973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Gaz naturel renouvelabl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Espace réservé du texte 2">
            <a:extLst>
              <a:ext uri="{FF2B5EF4-FFF2-40B4-BE49-F238E27FC236}">
                <a16:creationId xmlns:a16="http://schemas.microsoft.com/office/drawing/2014/main" id="{7B617CAF-80CB-40FB-8A9D-64866E84DF29}"/>
              </a:ext>
            </a:extLst>
          </p:cNvPr>
          <p:cNvSpPr>
            <a:spLocks noGrp="1"/>
          </p:cNvSpPr>
          <p:nvPr>
            <p:ph type="body" sz="quarter" idx="14" hasCustomPrompt="1"/>
          </p:nvPr>
        </p:nvSpPr>
        <p:spPr>
          <a:xfrm>
            <a:off x="425450" y="1323976"/>
            <a:ext cx="5357815" cy="4949824"/>
          </a:xfrm>
          <a:prstGeom prst="rect">
            <a:avLst/>
          </a:prstGeom>
        </p:spPr>
        <p:txBody>
          <a:bodyPr/>
          <a:lstStyle>
            <a:lvl1pPr marL="0" indent="0" algn="l" defTabSz="914377" rtl="0" eaLnBrk="1" latinLnBrk="0" hangingPunct="1">
              <a:lnSpc>
                <a:spcPct val="100000"/>
              </a:lnSpc>
              <a:spcBef>
                <a:spcPts val="0"/>
              </a:spcBef>
              <a:spcAft>
                <a:spcPts val="0"/>
              </a:spcAft>
              <a:buFont typeface="Arial" panose="020B0604020202020204" pitchFamily="34" charset="0"/>
              <a:buNone/>
              <a:tabLst>
                <a:tab pos="85723" algn="l"/>
              </a:tabLst>
              <a:defRPr lang="fr-FR" sz="4500" b="1" kern="120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pic>
        <p:nvPicPr>
          <p:cNvPr id="5" name="Image 4">
            <a:extLst>
              <a:ext uri="{FF2B5EF4-FFF2-40B4-BE49-F238E27FC236}">
                <a16:creationId xmlns:a16="http://schemas.microsoft.com/office/drawing/2014/main" id="{C0A5AC2D-1D15-4FE5-B243-901FEC1FEF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184607402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 Solai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5909D78-CF19-479A-9BDC-10CA21C0FEC2}"/>
              </a:ext>
              <a:ext uri="{C183D7F6-B498-43B3-948B-1728B52AA6E4}">
                <adec:decorative xmlns:adec="http://schemas.microsoft.com/office/drawing/2017/decorative" val="1"/>
              </a:ext>
            </a:extLst>
          </p:cNvPr>
          <p:cNvPicPr>
            <a:picLocks noChangeAspect="1"/>
          </p:cNvPicPr>
          <p:nvPr/>
        </p:nvPicPr>
        <p:blipFill>
          <a:blip r:embed="rId2"/>
          <a:srcRect l="50000"/>
          <a:stretch/>
        </p:blipFill>
        <p:spPr>
          <a:xfrm>
            <a:off x="6096000" y="0"/>
            <a:ext cx="6096000" cy="6858000"/>
          </a:xfrm>
          <a:prstGeom prst="rect">
            <a:avLst/>
          </a:prstGeom>
        </p:spPr>
      </p:pic>
      <p:pic>
        <p:nvPicPr>
          <p:cNvPr id="6" name="Image 5">
            <a:extLst>
              <a:ext uri="{FF2B5EF4-FFF2-40B4-BE49-F238E27FC236}">
                <a16:creationId xmlns:a16="http://schemas.microsoft.com/office/drawing/2014/main" id="{7BADEC71-4F1E-44F6-8122-7EB9AFE8EC9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5" name="Espace réservé du texte 2">
            <a:extLst>
              <a:ext uri="{FF2B5EF4-FFF2-40B4-BE49-F238E27FC236}">
                <a16:creationId xmlns:a16="http://schemas.microsoft.com/office/drawing/2014/main" id="{CBF5C86D-857C-42C7-B6B0-FA46597CA413}"/>
              </a:ext>
            </a:extLst>
          </p:cNvPr>
          <p:cNvSpPr>
            <a:spLocks noGrp="1"/>
          </p:cNvSpPr>
          <p:nvPr>
            <p:ph type="body" sz="quarter" idx="14" hasCustomPrompt="1"/>
          </p:nvPr>
        </p:nvSpPr>
        <p:spPr>
          <a:xfrm>
            <a:off x="425450" y="1323976"/>
            <a:ext cx="5357815" cy="4949824"/>
          </a:xfrm>
          <a:prstGeom prst="rect">
            <a:avLst/>
          </a:prstGeom>
        </p:spPr>
        <p:txBody>
          <a:bodyPr/>
          <a:lstStyle>
            <a:lvl1pPr marL="0" indent="0" algn="l" defTabSz="914377" rtl="0" eaLnBrk="1" latinLnBrk="0" hangingPunct="1">
              <a:lnSpc>
                <a:spcPct val="100000"/>
              </a:lnSpc>
              <a:spcBef>
                <a:spcPts val="0"/>
              </a:spcBef>
              <a:spcAft>
                <a:spcPts val="0"/>
              </a:spcAft>
              <a:buFont typeface="Arial" panose="020B0604020202020204" pitchFamily="34" charset="0"/>
              <a:buNone/>
              <a:tabLst>
                <a:tab pos="85723" algn="l"/>
              </a:tabLst>
              <a:defRPr lang="fr-CA" sz="4500" b="1" kern="1200" dirty="0" smtClean="0">
                <a:solidFill>
                  <a:schemeClr val="tx2"/>
                </a:solidFill>
                <a:latin typeface="+mn-lt"/>
                <a:ea typeface="+mn-ea"/>
                <a:cs typeface="+mn-cs"/>
              </a:defRPr>
            </a:lvl1pPr>
          </a:lstStyle>
          <a:p>
            <a:pPr marL="0" lvl="0" indent="0" algn="l" defTabSz="914377" rtl="0" eaLnBrk="1" latinLnBrk="0" hangingPunct="1">
              <a:lnSpc>
                <a:spcPts val="4700"/>
              </a:lnSpc>
              <a:spcBef>
                <a:spcPts val="0"/>
              </a:spcBef>
              <a:spcAft>
                <a:spcPts val="0"/>
              </a:spcAft>
              <a:buFont typeface="Arial" panose="020B0604020202020204" pitchFamily="34" charset="0"/>
              <a:buNone/>
              <a:tabLst>
                <a:tab pos="85723" algn="l"/>
              </a:tabLst>
            </a:pPr>
            <a:r>
              <a:rPr lang="fr-CA"/>
              <a:t>Cliquez pour ajouter un titre de section</a:t>
            </a:r>
          </a:p>
        </p:txBody>
      </p:sp>
    </p:spTree>
    <p:extLst>
      <p:ext uri="{BB962C8B-B14F-4D97-AF65-F5344CB8AC3E}">
        <p14:creationId xmlns:p14="http://schemas.microsoft.com/office/powerpoint/2010/main" val="315693850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 colonn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r>
              <a:rPr lang="fr-CA"/>
              <a:t>Entrez votre texte ici</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416050"/>
            <a:ext cx="11323638" cy="4857750"/>
          </a:xfrm>
        </p:spPr>
        <p:txBody>
          <a:bodyPr/>
          <a:lstStyle>
            <a:lvl3pPr>
              <a:spcAft>
                <a:spcPts val="0"/>
              </a:spcAft>
              <a:defRPr/>
            </a:lvl3pPr>
            <a:lvl4pPr>
              <a:spcAft>
                <a:spcPts val="0"/>
              </a:spcAft>
              <a:defRPr/>
            </a:lvl4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119622686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1 colonne+fond">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r>
              <a:rPr lang="fr-CA"/>
              <a:t>Entrez votre texte ici</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50"/>
            <a:ext cx="11322712" cy="4857749"/>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81063346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8B1AC3B-22CE-4012-9FB3-74CF6326E493}"/>
              </a:ext>
            </a:extLst>
          </p:cNvPr>
          <p:cNvSpPr/>
          <p:nvPr userDrawn="1"/>
        </p:nvSpPr>
        <p:spPr>
          <a:xfrm>
            <a:off x="425840" y="1426387"/>
            <a:ext cx="5356800" cy="866055"/>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21" name="Rectangle 20">
            <a:extLst>
              <a:ext uri="{FF2B5EF4-FFF2-40B4-BE49-F238E27FC236}">
                <a16:creationId xmlns:a16="http://schemas.microsoft.com/office/drawing/2014/main" id="{6232624E-7AF5-4229-AA4E-1B5C4A018742}"/>
              </a:ext>
            </a:extLst>
          </p:cNvPr>
          <p:cNvSpPr/>
          <p:nvPr userDrawn="1"/>
        </p:nvSpPr>
        <p:spPr>
          <a:xfrm>
            <a:off x="6407150" y="1426387"/>
            <a:ext cx="5342400" cy="866055"/>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Autofit/>
          </a:bodyPr>
          <a:lstStyle/>
          <a:p>
            <a:pPr algn="l">
              <a:spcAft>
                <a:spcPts val="600"/>
              </a:spcAft>
            </a:pPr>
            <a:endParaRPr lang="fr-CA" sz="1200" b="1"/>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r>
              <a:rPr lang="fr-CA"/>
              <a:t>Entrez votre texte ici</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464067"/>
            <a:ext cx="5357424" cy="3808938"/>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lvl1pPr>
          </a:lstStyle>
          <a:p>
            <a:r>
              <a:rPr lang="fr-FR"/>
              <a:t>Mon titre principal</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407150" y="2464107"/>
            <a:ext cx="5341402" cy="380907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3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6407149" y="1416050"/>
            <a:ext cx="5342400" cy="864564"/>
          </a:xfrm>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Tree>
    <p:extLst>
      <p:ext uri="{BB962C8B-B14F-4D97-AF65-F5344CB8AC3E}">
        <p14:creationId xmlns:p14="http://schemas.microsoft.com/office/powerpoint/2010/main" val="126557005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36">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2 colonnes+bloc">
    <p:spTree>
      <p:nvGrpSpPr>
        <p:cNvPr id="1" name=""/>
        <p:cNvGrpSpPr/>
        <p:nvPr/>
      </p:nvGrpSpPr>
      <p:grpSpPr>
        <a:xfrm>
          <a:off x="0" y="0"/>
          <a:ext cx="0" cy="0"/>
          <a:chOff x="0" y="0"/>
          <a:chExt cx="0" cy="0"/>
        </a:xfrm>
      </p:grpSpPr>
      <p:sp>
        <p:nvSpPr>
          <p:cNvPr id="15" name="Espace réservé du texte">
            <a:extLst>
              <a:ext uri="{FF2B5EF4-FFF2-40B4-BE49-F238E27FC236}">
                <a16:creationId xmlns:a16="http://schemas.microsoft.com/office/drawing/2014/main" id="{961DF940-AD6E-46D4-B85B-03D98D287F19}"/>
              </a:ext>
            </a:extLst>
          </p:cNvPr>
          <p:cNvSpPr>
            <a:spLocks noGrp="1"/>
          </p:cNvSpPr>
          <p:nvPr>
            <p:ph type="body" sz="quarter" idx="26"/>
          </p:nvPr>
        </p:nvSpPr>
        <p:spPr>
          <a:xfrm>
            <a:off x="6407148" y="1421448"/>
            <a:ext cx="5341940" cy="4852351"/>
          </a:xfrm>
          <a:prstGeom prst="roundRect">
            <a:avLst>
              <a:gd name="adj" fmla="val 9600"/>
            </a:avLst>
          </a:prstGeom>
          <a:solidFill>
            <a:schemeClr val="bg2"/>
          </a:solidFill>
        </p:spPr>
        <p:txBody>
          <a:bodyPr lIns="144000" tIns="144000" rIns="144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r>
              <a:rPr lang="fr-CA"/>
              <a:t>Entrez votre texte ici</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21447"/>
            <a:ext cx="5357424" cy="4852352"/>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50"/>
          </a:xfrm>
          <a:prstGeom prst="rect">
            <a:avLst/>
          </a:prstGeom>
        </p:spPr>
        <p:txBody>
          <a:bodyPr anchor="t" anchorCtr="0"/>
          <a:lstStyle>
            <a:lvl1pPr>
              <a:defRPr/>
            </a:lvl1pPr>
          </a:lstStyle>
          <a:p>
            <a:r>
              <a:rPr lang="fr-FR"/>
              <a:t>Mon titre principal</a:t>
            </a:r>
            <a:endParaRPr lang="fr-CA"/>
          </a:p>
        </p:txBody>
      </p:sp>
      <p:cxnSp>
        <p:nvCxnSpPr>
          <p:cNvPr id="11" name="Connecteur droit 10">
            <a:extLst>
              <a:ext uri="{FF2B5EF4-FFF2-40B4-BE49-F238E27FC236}">
                <a16:creationId xmlns:a16="http://schemas.microsoft.com/office/drawing/2014/main" id="{5D01DBFB-0A00-4828-8F24-D6C65BAB6448}"/>
              </a:ext>
            </a:extLst>
          </p:cNvPr>
          <p:cNvCxnSpPr>
            <a:cxnSpLocks/>
          </p:cNvCxnSpPr>
          <p:nvPr userDrawn="1"/>
        </p:nvCxnSpPr>
        <p:spPr>
          <a:xfrm rot="5400000">
            <a:off x="6316662"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F8082F65-48A8-4A52-9A76-E7CEB1F80DB2}"/>
              </a:ext>
            </a:extLst>
          </p:cNvPr>
          <p:cNvCxnSpPr>
            <a:cxnSpLocks/>
          </p:cNvCxnSpPr>
          <p:nvPr userDrawn="1"/>
        </p:nvCxnSpPr>
        <p:spPr>
          <a:xfrm rot="5400000">
            <a:off x="6316662"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CD565BA1-64E6-4B55-AAFD-CF42AB1DFC23}"/>
              </a:ext>
            </a:extLst>
          </p:cNvPr>
          <p:cNvCxnSpPr>
            <a:cxnSpLocks/>
          </p:cNvCxnSpPr>
          <p:nvPr userDrawn="1"/>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C3ED5BFF-B874-413C-A205-454C86839E7D}"/>
              </a:ext>
            </a:extLst>
          </p:cNvPr>
          <p:cNvCxnSpPr>
            <a:cxnSpLocks/>
          </p:cNvCxnSpPr>
          <p:nvPr userDrawn="1"/>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753870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3645">
          <p15:clr>
            <a:srgbClr val="FBAE40"/>
          </p15:clr>
        </p15:guide>
        <p15:guide id="2" pos="4041">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 colonnes blocs fond + message">
    <p:bg>
      <p:bgPr>
        <a:solidFill>
          <a:srgbClr val="DAEEF4"/>
        </a:solidFill>
        <a:effectLst/>
      </p:bgPr>
    </p:bg>
    <p:spTree>
      <p:nvGrpSpPr>
        <p:cNvPr id="1" name=""/>
        <p:cNvGrpSpPr/>
        <p:nvPr/>
      </p:nvGrpSpPr>
      <p:grpSpPr>
        <a:xfrm>
          <a:off x="0" y="0"/>
          <a:ext cx="0" cy="0"/>
          <a:chOff x="0" y="0"/>
          <a:chExt cx="0" cy="0"/>
        </a:xfrm>
      </p:grpSpPr>
      <p:sp>
        <p:nvSpPr>
          <p:cNvPr id="16" name="Espace réservé du texte">
            <a:extLst>
              <a:ext uri="{FF2B5EF4-FFF2-40B4-BE49-F238E27FC236}">
                <a16:creationId xmlns:a16="http://schemas.microsoft.com/office/drawing/2014/main" id="{BEC1D061-E8AC-4536-8419-CE3598DB011A}"/>
              </a:ext>
            </a:extLst>
          </p:cNvPr>
          <p:cNvSpPr>
            <a:spLocks noGrp="1"/>
          </p:cNvSpPr>
          <p:nvPr>
            <p:ph type="body" sz="quarter" idx="26"/>
          </p:nvPr>
        </p:nvSpPr>
        <p:spPr>
          <a:xfrm>
            <a:off x="425748" y="1323974"/>
            <a:ext cx="3600000" cy="49500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7" name="Espace réservé du texte">
            <a:extLst>
              <a:ext uri="{FF2B5EF4-FFF2-40B4-BE49-F238E27FC236}">
                <a16:creationId xmlns:a16="http://schemas.microsoft.com/office/drawing/2014/main" id="{52A7F000-97F5-4B59-A502-1DC49808D3B2}"/>
              </a:ext>
            </a:extLst>
          </p:cNvPr>
          <p:cNvSpPr>
            <a:spLocks noGrp="1"/>
          </p:cNvSpPr>
          <p:nvPr>
            <p:ph type="body" sz="quarter" idx="27"/>
          </p:nvPr>
        </p:nvSpPr>
        <p:spPr>
          <a:xfrm>
            <a:off x="8148552" y="1323974"/>
            <a:ext cx="3600000" cy="49500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8" name="Espace réservé du texte">
            <a:extLst>
              <a:ext uri="{FF2B5EF4-FFF2-40B4-BE49-F238E27FC236}">
                <a16:creationId xmlns:a16="http://schemas.microsoft.com/office/drawing/2014/main" id="{08A1799D-F18E-4B3D-A19E-E1137960B344}"/>
              </a:ext>
            </a:extLst>
          </p:cNvPr>
          <p:cNvSpPr>
            <a:spLocks noGrp="1"/>
          </p:cNvSpPr>
          <p:nvPr>
            <p:ph type="body" sz="quarter" idx="28"/>
          </p:nvPr>
        </p:nvSpPr>
        <p:spPr>
          <a:xfrm>
            <a:off x="4287226" y="1323974"/>
            <a:ext cx="3600000" cy="49500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r>
              <a:rPr lang="fr-CA"/>
              <a:t>Entrez votre texte ici</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301188360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4 colonnes blocs">
    <p:spTree>
      <p:nvGrpSpPr>
        <p:cNvPr id="1" name=""/>
        <p:cNvGrpSpPr/>
        <p:nvPr/>
      </p:nvGrpSpPr>
      <p:grpSpPr>
        <a:xfrm>
          <a:off x="0" y="0"/>
          <a:ext cx="0" cy="0"/>
          <a:chOff x="0" y="0"/>
          <a:chExt cx="0" cy="0"/>
        </a:xfrm>
      </p:grpSpPr>
      <p:sp>
        <p:nvSpPr>
          <p:cNvPr id="14" name="Espace réservé du texte">
            <a:extLst>
              <a:ext uri="{FF2B5EF4-FFF2-40B4-BE49-F238E27FC236}">
                <a16:creationId xmlns:a16="http://schemas.microsoft.com/office/drawing/2014/main" id="{3885716B-3AD3-4816-97AB-CD576F740D74}"/>
              </a:ext>
            </a:extLst>
          </p:cNvPr>
          <p:cNvSpPr>
            <a:spLocks noGrp="1"/>
          </p:cNvSpPr>
          <p:nvPr>
            <p:ph type="body" sz="quarter" idx="26"/>
          </p:nvPr>
        </p:nvSpPr>
        <p:spPr>
          <a:xfrm>
            <a:off x="425748" y="1323974"/>
            <a:ext cx="2743200" cy="49500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r>
              <a:rPr lang="fr-CA"/>
              <a:t>Entrez votre texte ici</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23" name="Espace réservé du texte">
            <a:extLst>
              <a:ext uri="{FF2B5EF4-FFF2-40B4-BE49-F238E27FC236}">
                <a16:creationId xmlns:a16="http://schemas.microsoft.com/office/drawing/2014/main" id="{C7969191-97EB-42BC-8E93-4763CEAAE0E6}"/>
              </a:ext>
            </a:extLst>
          </p:cNvPr>
          <p:cNvSpPr>
            <a:spLocks noGrp="1"/>
          </p:cNvSpPr>
          <p:nvPr>
            <p:ph type="body" sz="quarter" idx="27"/>
          </p:nvPr>
        </p:nvSpPr>
        <p:spPr>
          <a:xfrm>
            <a:off x="3285795" y="1323974"/>
            <a:ext cx="2743200" cy="49500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4" name="Espace réservé du texte">
            <a:extLst>
              <a:ext uri="{FF2B5EF4-FFF2-40B4-BE49-F238E27FC236}">
                <a16:creationId xmlns:a16="http://schemas.microsoft.com/office/drawing/2014/main" id="{7F5BD02E-64DE-46FC-9396-BC64CCF9FA49}"/>
              </a:ext>
            </a:extLst>
          </p:cNvPr>
          <p:cNvSpPr>
            <a:spLocks noGrp="1"/>
          </p:cNvSpPr>
          <p:nvPr>
            <p:ph type="body" sz="quarter" idx="28"/>
          </p:nvPr>
        </p:nvSpPr>
        <p:spPr>
          <a:xfrm>
            <a:off x="6145842" y="1323974"/>
            <a:ext cx="2743200" cy="49500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25" name="Espace réservé du texte">
            <a:extLst>
              <a:ext uri="{FF2B5EF4-FFF2-40B4-BE49-F238E27FC236}">
                <a16:creationId xmlns:a16="http://schemas.microsoft.com/office/drawing/2014/main" id="{7C116B00-5AD2-4696-ADAF-5F97A96B0615}"/>
              </a:ext>
            </a:extLst>
          </p:cNvPr>
          <p:cNvSpPr>
            <a:spLocks noGrp="1"/>
          </p:cNvSpPr>
          <p:nvPr>
            <p:ph type="body" sz="quarter" idx="29"/>
          </p:nvPr>
        </p:nvSpPr>
        <p:spPr>
          <a:xfrm>
            <a:off x="9005888" y="1323974"/>
            <a:ext cx="2743200" cy="49500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300730457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4 blocs + message">
    <p:bg>
      <p:bgPr>
        <a:solidFill>
          <a:srgbClr val="DAEEF4"/>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r>
              <a:rPr lang="fr-CA"/>
              <a:t>Entrez votre texte ici</a:t>
            </a:r>
          </a:p>
        </p:txBody>
      </p:sp>
      <p:sp>
        <p:nvSpPr>
          <p:cNvPr id="14" name="Rectangle : coins arrondis 13">
            <a:extLst>
              <a:ext uri="{FF2B5EF4-FFF2-40B4-BE49-F238E27FC236}">
                <a16:creationId xmlns:a16="http://schemas.microsoft.com/office/drawing/2014/main" id="{199870FC-9469-41D2-BBB0-4F34FA64ACFF}"/>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6" name="Espace réservé du texte 11">
            <a:extLst>
              <a:ext uri="{FF2B5EF4-FFF2-40B4-BE49-F238E27FC236}">
                <a16:creationId xmlns:a16="http://schemas.microsoft.com/office/drawing/2014/main" id="{FD769511-B0F4-4FAC-8A62-EBC7DB207E08}"/>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15" name="Espace réservé du texte 4">
            <a:extLst>
              <a:ext uri="{FF2B5EF4-FFF2-40B4-BE49-F238E27FC236}">
                <a16:creationId xmlns:a16="http://schemas.microsoft.com/office/drawing/2014/main" id="{3EEF223E-F67D-4550-B1E8-5E0BE786D88E}"/>
              </a:ext>
            </a:extLst>
          </p:cNvPr>
          <p:cNvSpPr>
            <a:spLocks noGrp="1"/>
          </p:cNvSpPr>
          <p:nvPr>
            <p:ph type="body" sz="quarter" idx="35"/>
          </p:nvPr>
        </p:nvSpPr>
        <p:spPr>
          <a:xfrm>
            <a:off x="3441600" y="4426630"/>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5" name="Forme libre : forme 4">
            <a:extLst>
              <a:ext uri="{FF2B5EF4-FFF2-40B4-BE49-F238E27FC236}">
                <a16:creationId xmlns:a16="http://schemas.microsoft.com/office/drawing/2014/main" id="{20E3B2A2-9180-4E34-B7C7-A87829D419F5}"/>
              </a:ext>
            </a:extLst>
          </p:cNvPr>
          <p:cNvSpPr>
            <a:spLocks noGrp="1"/>
          </p:cNvSpPr>
          <p:nvPr>
            <p:ph type="body" sz="quarter" idx="38" hasCustomPrompt="1"/>
          </p:nvPr>
        </p:nvSpPr>
        <p:spPr>
          <a:xfrm>
            <a:off x="424801" y="4426630"/>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3422987"/>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0" name="Forme libre : forme 3">
            <a:extLst>
              <a:ext uri="{FF2B5EF4-FFF2-40B4-BE49-F238E27FC236}">
                <a16:creationId xmlns:a16="http://schemas.microsoft.com/office/drawing/2014/main" id="{A590F764-5EFE-4962-91D3-12E7B84C4DF0}"/>
              </a:ext>
            </a:extLst>
          </p:cNvPr>
          <p:cNvSpPr>
            <a:spLocks noGrp="1"/>
          </p:cNvSpPr>
          <p:nvPr>
            <p:ph type="body" sz="quarter" idx="37" hasCustomPrompt="1"/>
          </p:nvPr>
        </p:nvSpPr>
        <p:spPr>
          <a:xfrm>
            <a:off x="424801" y="3422987"/>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2419345"/>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9" name="Forme libre : forme 2">
            <a:extLst>
              <a:ext uri="{FF2B5EF4-FFF2-40B4-BE49-F238E27FC236}">
                <a16:creationId xmlns:a16="http://schemas.microsoft.com/office/drawing/2014/main" id="{0AAD586D-5768-4B7A-BF78-A59CDEEF588F}"/>
              </a:ext>
            </a:extLst>
          </p:cNvPr>
          <p:cNvSpPr>
            <a:spLocks noGrp="1"/>
          </p:cNvSpPr>
          <p:nvPr>
            <p:ph type="body" sz="quarter" idx="36" hasCustomPrompt="1"/>
          </p:nvPr>
        </p:nvSpPr>
        <p:spPr>
          <a:xfrm>
            <a:off x="424801" y="2419345"/>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4" name="Espace réservé du texte 1">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415703"/>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8" name="Forme libre : forme 1">
            <a:extLst>
              <a:ext uri="{FF2B5EF4-FFF2-40B4-BE49-F238E27FC236}">
                <a16:creationId xmlns:a16="http://schemas.microsoft.com/office/drawing/2014/main" id="{7D40EA32-9FA6-47DB-9F31-3942F29D70A5}"/>
              </a:ext>
            </a:extLst>
          </p:cNvPr>
          <p:cNvSpPr>
            <a:spLocks noGrp="1"/>
          </p:cNvSpPr>
          <p:nvPr>
            <p:ph type="body" sz="quarter" idx="22" hasCustomPrompt="1"/>
          </p:nvPr>
        </p:nvSpPr>
        <p:spPr>
          <a:xfrm>
            <a:off x="424801" y="1415703"/>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FR"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t>Votre section</a:t>
            </a:r>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Tree>
    <p:extLst>
      <p:ext uri="{BB962C8B-B14F-4D97-AF65-F5344CB8AC3E}">
        <p14:creationId xmlns:p14="http://schemas.microsoft.com/office/powerpoint/2010/main" val="100993886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_3 messages">
    <p:bg>
      <p:bgRef idx="1001">
        <a:schemeClr val="bg2"/>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99C5473-7C03-4750-9E2F-2715720A86DB}"/>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4" name="Espace réservé du pied de page 3">
            <a:extLst>
              <a:ext uri="{FF2B5EF4-FFF2-40B4-BE49-F238E27FC236}">
                <a16:creationId xmlns:a16="http://schemas.microsoft.com/office/drawing/2014/main" id="{D7B969B5-16C0-46DC-BDC1-0E213440F125}"/>
              </a:ext>
            </a:extLst>
          </p:cNvPr>
          <p:cNvSpPr>
            <a:spLocks noGrp="1"/>
          </p:cNvSpPr>
          <p:nvPr>
            <p:ph type="ftr" sz="quarter" idx="11"/>
          </p:nvPr>
        </p:nvSpPr>
        <p:spPr/>
        <p:txBody>
          <a:bodyPr/>
          <a:lstStyle/>
          <a:p>
            <a:r>
              <a:rPr lang="fr-CA"/>
              <a:t>Entrez votre texte ici</a:t>
            </a:r>
          </a:p>
        </p:txBody>
      </p:sp>
      <p:sp>
        <p:nvSpPr>
          <p:cNvPr id="48" name="Rectangle à coins arrondis 27">
            <a:extLst>
              <a:ext uri="{FF2B5EF4-FFF2-40B4-BE49-F238E27FC236}">
                <a16:creationId xmlns:a16="http://schemas.microsoft.com/office/drawing/2014/main" id="{AE83EFB7-1844-42B6-A143-9A9AE98E542B}"/>
              </a:ext>
            </a:extLst>
          </p:cNvPr>
          <p:cNvSpPr/>
          <p:nvPr userDrawn="1"/>
        </p:nvSpPr>
        <p:spPr>
          <a:xfrm>
            <a:off x="425449" y="4489466"/>
            <a:ext cx="2124000" cy="1440000"/>
          </a:xfrm>
          <a:prstGeom prst="roundRect">
            <a:avLst>
              <a:gd name="adj" fmla="val 50000"/>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49" name="Rectangle à coins arrondis 27">
            <a:extLst>
              <a:ext uri="{FF2B5EF4-FFF2-40B4-BE49-F238E27FC236}">
                <a16:creationId xmlns:a16="http://schemas.microsoft.com/office/drawing/2014/main" id="{B0A3FD31-2FD3-46D2-92C1-C4CADAE1C300}"/>
              </a:ext>
            </a:extLst>
          </p:cNvPr>
          <p:cNvSpPr/>
          <p:nvPr userDrawn="1"/>
        </p:nvSpPr>
        <p:spPr>
          <a:xfrm>
            <a:off x="425449" y="2956048"/>
            <a:ext cx="2124000" cy="1440000"/>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50" name="Rectangle à coins arrondis 27">
            <a:extLst>
              <a:ext uri="{FF2B5EF4-FFF2-40B4-BE49-F238E27FC236}">
                <a16:creationId xmlns:a16="http://schemas.microsoft.com/office/drawing/2014/main" id="{75BBE729-285B-4180-A7DF-4E215E177D5A}"/>
              </a:ext>
            </a:extLst>
          </p:cNvPr>
          <p:cNvSpPr/>
          <p:nvPr userDrawn="1"/>
        </p:nvSpPr>
        <p:spPr>
          <a:xfrm>
            <a:off x="425449" y="1422629"/>
            <a:ext cx="2124000" cy="1440000"/>
          </a:xfrm>
          <a:prstGeom prst="roundRect">
            <a:avLst>
              <a:gd name="adj" fmla="val 50000"/>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51" name="Tableau 50">
            <a:extLst>
              <a:ext uri="{FF2B5EF4-FFF2-40B4-BE49-F238E27FC236}">
                <a16:creationId xmlns:a16="http://schemas.microsoft.com/office/drawing/2014/main" id="{3B8B7E1F-59AA-42EC-8AD5-8D40701A129F}"/>
              </a:ext>
            </a:extLst>
          </p:cNvPr>
          <p:cNvGraphicFramePr>
            <a:graphicFrameLocks noGrp="1"/>
          </p:cNvGraphicFramePr>
          <p:nvPr userDrawn="1">
            <p:extLst>
              <p:ext uri="{D42A27DB-BD31-4B8C-83A1-F6EECF244321}">
                <p14:modId xmlns:p14="http://schemas.microsoft.com/office/powerpoint/2010/main" val="1024196315"/>
              </p:ext>
            </p:extLst>
          </p:nvPr>
        </p:nvGraphicFramePr>
        <p:xfrm>
          <a:off x="425838" y="1385759"/>
          <a:ext cx="11766162" cy="4589463"/>
        </p:xfrm>
        <a:graphic>
          <a:graphicData uri="http://schemas.openxmlformats.org/drawingml/2006/table">
            <a:tbl>
              <a:tblPr firstRow="1" bandRow="1"/>
              <a:tblGrid>
                <a:gridCol w="1372702">
                  <a:extLst>
                    <a:ext uri="{9D8B030D-6E8A-4147-A177-3AD203B41FA5}">
                      <a16:colId xmlns:a16="http://schemas.microsoft.com/office/drawing/2014/main" val="3810291876"/>
                    </a:ext>
                  </a:extLst>
                </a:gridCol>
                <a:gridCol w="10393460">
                  <a:extLst>
                    <a:ext uri="{9D8B030D-6E8A-4147-A177-3AD203B41FA5}">
                      <a16:colId xmlns:a16="http://schemas.microsoft.com/office/drawing/2014/main" val="1072527285"/>
                    </a:ext>
                  </a:extLst>
                </a:gridCol>
              </a:tblGrid>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buClr>
                          <a:schemeClr val="accent3"/>
                        </a:buClr>
                        <a:buFontTx/>
                        <a:buNone/>
                        <a:tabLst/>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36991815"/>
                  </a:ext>
                </a:extLst>
              </a:tr>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09324517"/>
                  </a:ext>
                </a:extLst>
              </a:tr>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kern="1200">
                        <a:solidFill>
                          <a:schemeClr val="tx1"/>
                        </a:solidFill>
                        <a:latin typeface="Arial"/>
                        <a:ea typeface="+mn-ea"/>
                        <a:cs typeface="+mn-cs"/>
                      </a:endParaRPr>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64443649"/>
                  </a:ext>
                </a:extLst>
              </a:tr>
            </a:tbl>
          </a:graphicData>
        </a:graphic>
      </p:graphicFrame>
      <p:sp>
        <p:nvSpPr>
          <p:cNvPr id="55" name="Espace réservé du texte 6">
            <a:extLst>
              <a:ext uri="{FF2B5EF4-FFF2-40B4-BE49-F238E27FC236}">
                <a16:creationId xmlns:a16="http://schemas.microsoft.com/office/drawing/2014/main" id="{D02FC359-D82C-486F-BFE9-8BF3DE13ACA4}"/>
              </a:ext>
            </a:extLst>
          </p:cNvPr>
          <p:cNvSpPr>
            <a:spLocks noGrp="1"/>
          </p:cNvSpPr>
          <p:nvPr>
            <p:ph type="body" sz="quarter" idx="21" hasCustomPrompt="1"/>
          </p:nvPr>
        </p:nvSpPr>
        <p:spPr>
          <a:xfrm>
            <a:off x="1809366" y="1435873"/>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FR"/>
              <a:t>Votre message important à retenir</a:t>
            </a:r>
          </a:p>
        </p:txBody>
      </p:sp>
      <p:sp>
        <p:nvSpPr>
          <p:cNvPr id="56" name="Espace réservé du texte 6">
            <a:extLst>
              <a:ext uri="{FF2B5EF4-FFF2-40B4-BE49-F238E27FC236}">
                <a16:creationId xmlns:a16="http://schemas.microsoft.com/office/drawing/2014/main" id="{25C2E0DA-EE98-428B-BDF0-A7EC7B77EBC9}"/>
              </a:ext>
            </a:extLst>
          </p:cNvPr>
          <p:cNvSpPr>
            <a:spLocks noGrp="1"/>
          </p:cNvSpPr>
          <p:nvPr>
            <p:ph type="body" sz="quarter" idx="24" hasCustomPrompt="1"/>
          </p:nvPr>
        </p:nvSpPr>
        <p:spPr>
          <a:xfrm>
            <a:off x="1809366" y="2962670"/>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CA"/>
              <a:t>Votre message important à retenir</a:t>
            </a:r>
          </a:p>
        </p:txBody>
      </p:sp>
      <p:sp>
        <p:nvSpPr>
          <p:cNvPr id="57" name="Espace réservé du texte 6">
            <a:extLst>
              <a:ext uri="{FF2B5EF4-FFF2-40B4-BE49-F238E27FC236}">
                <a16:creationId xmlns:a16="http://schemas.microsoft.com/office/drawing/2014/main" id="{2D0D03DB-8A2C-41BC-99B6-D138C03004A6}"/>
              </a:ext>
            </a:extLst>
          </p:cNvPr>
          <p:cNvSpPr>
            <a:spLocks noGrp="1"/>
          </p:cNvSpPr>
          <p:nvPr>
            <p:ph type="body" sz="quarter" idx="25" hasCustomPrompt="1"/>
          </p:nvPr>
        </p:nvSpPr>
        <p:spPr>
          <a:xfrm>
            <a:off x="1809366" y="4502711"/>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FR" sz="2400" kern="1200" dirty="0">
                <a:solidFill>
                  <a:schemeClr val="tx1"/>
                </a:solidFill>
                <a:latin typeface="Arial"/>
                <a:ea typeface="+mn-ea"/>
                <a:cs typeface="+mn-cs"/>
              </a:defRPr>
            </a:lvl1pPr>
          </a:lstStyle>
          <a:p>
            <a:pPr lvl="0"/>
            <a:r>
              <a:rPr lang="fr-CA"/>
              <a:t>Votre message important à retenir</a:t>
            </a:r>
          </a:p>
        </p:txBody>
      </p:sp>
      <p:sp>
        <p:nvSpPr>
          <p:cNvPr id="19" name="Rectangle 18">
            <a:extLst>
              <a:ext uri="{FF2B5EF4-FFF2-40B4-BE49-F238E27FC236}">
                <a16:creationId xmlns:a16="http://schemas.microsoft.com/office/drawing/2014/main" id="{47488C07-FFBA-45C8-913D-C76B9D746C8F}"/>
              </a:ext>
            </a:extLst>
          </p:cNvPr>
          <p:cNvSpPr/>
          <p:nvPr userDrawn="1"/>
        </p:nvSpPr>
        <p:spPr>
          <a:xfrm>
            <a:off x="425043" y="346370"/>
            <a:ext cx="11325600" cy="430887"/>
          </a:xfrm>
          <a:prstGeom prst="rect">
            <a:avLst/>
          </a:prstGeom>
        </p:spPr>
        <p:txBody>
          <a:bodyPr lIns="0" tIns="0" rIns="0" bIns="0">
            <a:spAutoFit/>
          </a:bodyPr>
          <a:lstStyle/>
          <a:p>
            <a:pPr marL="0" lvl="0" indent="0" algn="l" defTabSz="914377" rtl="0" eaLnBrk="1" latinLnBrk="0" hangingPunct="1">
              <a:lnSpc>
                <a:spcPct val="100000"/>
              </a:lnSpc>
              <a:spcBef>
                <a:spcPts val="0"/>
              </a:spcBef>
              <a:spcAft>
                <a:spcPts val="0"/>
              </a:spcAft>
              <a:buFont typeface="Arial" panose="020B0604020202020204" pitchFamily="34" charset="0"/>
              <a:buNone/>
              <a:tabLst/>
            </a:pPr>
            <a:r>
              <a:rPr lang="fr-CA" sz="2800" b="1" kern="1200">
                <a:solidFill>
                  <a:schemeClr val="tx2"/>
                </a:solidFill>
                <a:latin typeface="+mj-lt"/>
                <a:ea typeface="+mj-ea"/>
                <a:cs typeface="+mj-cs"/>
              </a:rPr>
              <a:t>En conclusion</a:t>
            </a:r>
          </a:p>
        </p:txBody>
      </p:sp>
      <p:sp>
        <p:nvSpPr>
          <p:cNvPr id="20" name="Rectangle 19">
            <a:extLst>
              <a:ext uri="{FF2B5EF4-FFF2-40B4-BE49-F238E27FC236}">
                <a16:creationId xmlns:a16="http://schemas.microsoft.com/office/drawing/2014/main" id="{ADE60E19-FCEE-4576-89FA-A9B945CB32F1}"/>
              </a:ext>
            </a:extLst>
          </p:cNvPr>
          <p:cNvSpPr/>
          <p:nvPr userDrawn="1"/>
        </p:nvSpPr>
        <p:spPr>
          <a:xfrm>
            <a:off x="1064652" y="1435873"/>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1</a:t>
            </a:r>
          </a:p>
        </p:txBody>
      </p:sp>
      <p:sp>
        <p:nvSpPr>
          <p:cNvPr id="21" name="Rectangle 20">
            <a:extLst>
              <a:ext uri="{FF2B5EF4-FFF2-40B4-BE49-F238E27FC236}">
                <a16:creationId xmlns:a16="http://schemas.microsoft.com/office/drawing/2014/main" id="{DD631A7F-880E-46B2-8CDF-9940E791BCD5}"/>
              </a:ext>
            </a:extLst>
          </p:cNvPr>
          <p:cNvSpPr/>
          <p:nvPr userDrawn="1"/>
        </p:nvSpPr>
        <p:spPr>
          <a:xfrm>
            <a:off x="1064652" y="2962670"/>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2</a:t>
            </a:r>
          </a:p>
        </p:txBody>
      </p:sp>
      <p:sp>
        <p:nvSpPr>
          <p:cNvPr id="22" name="Rectangle 21">
            <a:extLst>
              <a:ext uri="{FF2B5EF4-FFF2-40B4-BE49-F238E27FC236}">
                <a16:creationId xmlns:a16="http://schemas.microsoft.com/office/drawing/2014/main" id="{59E9B6CB-7FAF-4FB5-8B5D-EB29BCF4A359}"/>
              </a:ext>
            </a:extLst>
          </p:cNvPr>
          <p:cNvSpPr/>
          <p:nvPr userDrawn="1"/>
        </p:nvSpPr>
        <p:spPr>
          <a:xfrm>
            <a:off x="1064652" y="4502711"/>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3</a:t>
            </a:r>
          </a:p>
        </p:txBody>
      </p:sp>
    </p:spTree>
    <p:extLst>
      <p:ext uri="{BB962C8B-B14F-4D97-AF65-F5344CB8AC3E}">
        <p14:creationId xmlns:p14="http://schemas.microsoft.com/office/powerpoint/2010/main" val="1640695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Une colonne et image">
    <p:spTree>
      <p:nvGrpSpPr>
        <p:cNvPr id="1" name=""/>
        <p:cNvGrpSpPr/>
        <p:nvPr/>
      </p:nvGrpSpPr>
      <p:grpSpPr>
        <a:xfrm>
          <a:off x="0" y="0"/>
          <a:ext cx="0" cy="0"/>
          <a:chOff x="0" y="0"/>
          <a:chExt cx="0" cy="0"/>
        </a:xfrm>
      </p:grpSpPr>
      <p:sp>
        <p:nvSpPr>
          <p:cNvPr id="10" name="Espace réservé pour une image  8">
            <a:extLst>
              <a:ext uri="{FF2B5EF4-FFF2-40B4-BE49-F238E27FC236}">
                <a16:creationId xmlns:a16="http://schemas.microsoft.com/office/drawing/2014/main" id="{98E0EF18-40ED-417F-8AD6-C6730B175AC8}"/>
              </a:ext>
            </a:extLst>
          </p:cNvPr>
          <p:cNvSpPr>
            <a:spLocks noGrp="1"/>
          </p:cNvSpPr>
          <p:nvPr>
            <p:ph type="pic" sz="quarter" idx="16" hasCustomPrompt="1"/>
          </p:nvPr>
        </p:nvSpPr>
        <p:spPr>
          <a:xfrm>
            <a:off x="6096002" y="0"/>
            <a:ext cx="6095998" cy="6869723"/>
          </a:xfrm>
          <a:solidFill>
            <a:srgbClr val="F1F2F2"/>
          </a:solidFill>
        </p:spPr>
        <p:txBody>
          <a:bodyPr anchor="ctr" anchorCtr="0"/>
          <a:lstStyle>
            <a:lvl1pPr algn="ctr">
              <a:defRPr sz="3000"/>
            </a:lvl1pPr>
          </a:lstStyle>
          <a:p>
            <a:r>
              <a:rPr lang="fr-CA"/>
              <a:t>Cliquez sur l’icône pour insérer votre photo</a:t>
            </a:r>
          </a:p>
        </p:txBody>
      </p:sp>
      <p:sp>
        <p:nvSpPr>
          <p:cNvPr id="2" name="Titre 1">
            <a:extLst>
              <a:ext uri="{FF2B5EF4-FFF2-40B4-BE49-F238E27FC236}">
                <a16:creationId xmlns:a16="http://schemas.microsoft.com/office/drawing/2014/main" id="{143B0CEA-10B6-4297-A17D-19C7E7D0DF35}"/>
              </a:ext>
            </a:extLst>
          </p:cNvPr>
          <p:cNvSpPr>
            <a:spLocks noGrp="1"/>
          </p:cNvSpPr>
          <p:nvPr>
            <p:ph type="title"/>
          </p:nvPr>
        </p:nvSpPr>
        <p:spPr>
          <a:xfrm>
            <a:off x="425840" y="378964"/>
            <a:ext cx="5357423" cy="1083588"/>
          </a:xfrm>
        </p:spPr>
        <p:txBody>
          <a:bodyPr/>
          <a:lstStyle/>
          <a:p>
            <a:r>
              <a:rPr lang="fr-FR"/>
              <a:t>Modifiez le style du titre</a:t>
            </a:r>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6" name="Espace réservé du texte 5">
            <a:extLst>
              <a:ext uri="{FF2B5EF4-FFF2-40B4-BE49-F238E27FC236}">
                <a16:creationId xmlns:a16="http://schemas.microsoft.com/office/drawing/2014/main" id="{B34281BC-3488-4CFF-A1F8-C7405BA681DB}"/>
              </a:ext>
            </a:extLst>
          </p:cNvPr>
          <p:cNvSpPr>
            <a:spLocks noGrp="1"/>
          </p:cNvSpPr>
          <p:nvPr>
            <p:ph type="body" sz="quarter" idx="15"/>
          </p:nvPr>
        </p:nvSpPr>
        <p:spPr>
          <a:xfrm>
            <a:off x="425450" y="1741488"/>
            <a:ext cx="5357813" cy="41402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pied de page 3">
            <a:extLst>
              <a:ext uri="{FF2B5EF4-FFF2-40B4-BE49-F238E27FC236}">
                <a16:creationId xmlns:a16="http://schemas.microsoft.com/office/drawing/2014/main" id="{2445B923-7F19-41DF-8A84-FD5DF29E8408}"/>
              </a:ext>
            </a:extLst>
          </p:cNvPr>
          <p:cNvSpPr>
            <a:spLocks noGrp="1"/>
          </p:cNvSpPr>
          <p:nvPr>
            <p:ph type="ftr" sz="quarter" idx="17"/>
          </p:nvPr>
        </p:nvSpPr>
        <p:spPr>
          <a:xfrm>
            <a:off x="1049336" y="6121710"/>
            <a:ext cx="5357813" cy="365125"/>
          </a:xfrm>
        </p:spPr>
        <p:txBody>
          <a:bodyPr/>
          <a:lstStyle/>
          <a:p>
            <a:endParaRPr lang="fr-CA"/>
          </a:p>
        </p:txBody>
      </p:sp>
    </p:spTree>
    <p:extLst>
      <p:ext uri="{BB962C8B-B14F-4D97-AF65-F5344CB8AC3E}">
        <p14:creationId xmlns:p14="http://schemas.microsoft.com/office/powerpoint/2010/main" val="186664359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cSld name="Contenu">
    <p:spTree>
      <p:nvGrpSpPr>
        <p:cNvPr id="1" name=""/>
        <p:cNvGrpSpPr/>
        <p:nvPr/>
      </p:nvGrpSpPr>
      <p:grpSpPr>
        <a:xfrm>
          <a:off x="0" y="0"/>
          <a:ext cx="0" cy="0"/>
          <a:chOff x="0" y="0"/>
          <a:chExt cx="0" cy="0"/>
        </a:xfrm>
      </p:grpSpPr>
      <p:sp>
        <p:nvSpPr>
          <p:cNvPr id="10" name="Nom de section">
            <a:extLst>
              <a:ext uri="{FF2B5EF4-FFF2-40B4-BE49-F238E27FC236}">
                <a16:creationId xmlns:a16="http://schemas.microsoft.com/office/drawing/2014/main" id="{6625CAFF-0726-52CB-0F08-0E2AB09209F4}"/>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2D0B68C0-514C-20F5-F67A-5EFCFDF3F2AC}"/>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391745C1-76DB-87AA-BB99-086C79A413A2}"/>
              </a:ext>
            </a:extLst>
          </p:cNvPr>
          <p:cNvSpPr>
            <a:spLocks noGrp="1"/>
          </p:cNvSpPr>
          <p:nvPr>
            <p:ph type="title" hasCustomPrompt="1"/>
          </p:nvPr>
        </p:nvSpPr>
        <p:spPr/>
        <p:txBody>
          <a:bodyPr/>
          <a:lstStyle/>
          <a:p>
            <a:r>
              <a:rPr lang="fr-CA"/>
              <a:t>Titre (message important qui résume la page)</a:t>
            </a:r>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600200"/>
            <a:ext cx="11323638" cy="4673599"/>
          </a:xfrm>
        </p:spPr>
        <p:txBody>
          <a:bodyPr/>
          <a:lstStyle>
            <a:lvl3pPr>
              <a:spcAft>
                <a:spcPts val="0"/>
              </a:spcAft>
              <a:defRPr/>
            </a:lvl3pPr>
            <a:lvl4pPr>
              <a:spcAft>
                <a:spcPts val="0"/>
              </a:spcAft>
              <a:defRPr/>
            </a:lvl4pPr>
            <a:lvl5pPr>
              <a:defRPr/>
            </a:lvl5pPr>
            <a:lvl6pPr>
              <a:defRPr/>
            </a:lvl6pPr>
            <a:lvl7pPr>
              <a:defRPr/>
            </a:lvl7pPr>
            <a:lvl9pPr>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288459336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Dispositions de base flexibles">
    <p:bg>
      <p:bgPr>
        <a:solidFill>
          <a:schemeClr val="accent6"/>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72B266B-8071-A8EE-5133-C0FDEC8EBAAA}"/>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Dispositions de base flexibles</a:t>
            </a:r>
          </a:p>
        </p:txBody>
      </p:sp>
    </p:spTree>
    <p:extLst>
      <p:ext uri="{BB962C8B-B14F-4D97-AF65-F5344CB8AC3E}">
        <p14:creationId xmlns:p14="http://schemas.microsoft.com/office/powerpoint/2010/main" val="33635117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190.xml><?xml version="1.0" encoding="utf-8"?>
<p:sldLayout xmlns:a="http://schemas.openxmlformats.org/drawingml/2006/main" xmlns:r="http://schemas.openxmlformats.org/officeDocument/2006/relationships" xmlns:p="http://schemas.openxmlformats.org/presentationml/2006/main">
  <p:cSld name="1 colonne + sous-titr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sp>
        <p:nvSpPr>
          <p:cNvPr id="7" name="Espace réservé du contenu 6">
            <a:extLst>
              <a:ext uri="{FF2B5EF4-FFF2-40B4-BE49-F238E27FC236}">
                <a16:creationId xmlns:a16="http://schemas.microsoft.com/office/drawing/2014/main" id="{EF300E62-24B1-4660-8581-9575C27ACEC6}"/>
              </a:ext>
            </a:extLst>
          </p:cNvPr>
          <p:cNvSpPr>
            <a:spLocks noGrp="1"/>
          </p:cNvSpPr>
          <p:nvPr>
            <p:ph sz="quarter" idx="20"/>
          </p:nvPr>
        </p:nvSpPr>
        <p:spPr>
          <a:xfrm>
            <a:off x="425450" y="1541463"/>
            <a:ext cx="11322050"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2" name="Connecteur droit 1">
            <a:extLst>
              <a:ext uri="{FF2B5EF4-FFF2-40B4-BE49-F238E27FC236}">
                <a16:creationId xmlns:a16="http://schemas.microsoft.com/office/drawing/2014/main" id="{57A444EF-BB33-B727-83C0-747D8EF3A2E6}"/>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C1EEC8C5-97B1-7A56-D58A-D5A460702BAB}"/>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94431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uverture blanche - Signatur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3420067-C65B-4526-932D-A8EF0A3403C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pic>
        <p:nvPicPr>
          <p:cNvPr id="7" name="Graphique 6">
            <a:extLst>
              <a:ext uri="{FF2B5EF4-FFF2-40B4-BE49-F238E27FC236}">
                <a16:creationId xmlns:a16="http://schemas.microsoft.com/office/drawing/2014/main" id="{952E31BC-9DE9-4E23-AA44-FA2FDFAB365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912" y="209628"/>
            <a:ext cx="4419922" cy="1213200"/>
          </a:xfrm>
          <a:prstGeom prst="rect">
            <a:avLst/>
          </a:prstGeom>
        </p:spPr>
      </p:pic>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fr-CA"/>
              <a:t> pour </a:t>
            </a:r>
            <a:r>
              <a:rPr lang="fr-CA" noProof="0"/>
              <a:t>ajouter </a:t>
            </a:r>
            <a:r>
              <a:rPr lang="fr-CA"/>
              <a:t>un </a:t>
            </a:r>
            <a:r>
              <a:rPr lang="fr-CA" noProof="0"/>
              <a:t>titre</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CA"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CA"/>
              <a:t>Optionnel – cliquez pour ajouter un sous-titre</a:t>
            </a:r>
          </a:p>
        </p:txBody>
      </p:sp>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CA"/>
              <a:t>Auteur</a:t>
            </a:r>
            <a:br>
              <a:rPr lang="fr-CA"/>
            </a:br>
            <a:r>
              <a:rPr lang="fr-CA"/>
              <a:t>Le « Date » </a:t>
            </a:r>
          </a:p>
        </p:txBody>
      </p:sp>
    </p:spTree>
    <p:extLst>
      <p:ext uri="{BB962C8B-B14F-4D97-AF65-F5344CB8AC3E}">
        <p14:creationId xmlns:p14="http://schemas.microsoft.com/office/powerpoint/2010/main" val="269758655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u">
    <p:spTree>
      <p:nvGrpSpPr>
        <p:cNvPr id="1" name=""/>
        <p:cNvGrpSpPr/>
        <p:nvPr/>
      </p:nvGrpSpPr>
      <p:grpSpPr>
        <a:xfrm>
          <a:off x="0" y="0"/>
          <a:ext cx="0" cy="0"/>
          <a:chOff x="0" y="0"/>
          <a:chExt cx="0" cy="0"/>
        </a:xfrm>
      </p:grpSpPr>
      <p:sp>
        <p:nvSpPr>
          <p:cNvPr id="10" name="Nom de section">
            <a:extLst>
              <a:ext uri="{FF2B5EF4-FFF2-40B4-BE49-F238E27FC236}">
                <a16:creationId xmlns:a16="http://schemas.microsoft.com/office/drawing/2014/main" id="{6625CAFF-0726-52CB-0F08-0E2AB09209F4}"/>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2D0B68C0-514C-20F5-F67A-5EFCFDF3F2AC}"/>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391745C1-76DB-87AA-BB99-086C79A413A2}"/>
              </a:ext>
            </a:extLst>
          </p:cNvPr>
          <p:cNvSpPr>
            <a:spLocks noGrp="1"/>
          </p:cNvSpPr>
          <p:nvPr>
            <p:ph type="title" hasCustomPrompt="1"/>
          </p:nvPr>
        </p:nvSpPr>
        <p:spPr/>
        <p:txBody>
          <a:bodyPr/>
          <a:lstStyle/>
          <a:p>
            <a:r>
              <a:rPr lang="fr-CA"/>
              <a:t>Titre (message important qui résume la page)</a:t>
            </a:r>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600200"/>
            <a:ext cx="11323638" cy="4673599"/>
          </a:xfrm>
        </p:spPr>
        <p:txBody>
          <a:bodyPr/>
          <a:lstStyle>
            <a:lvl3pPr>
              <a:spcAft>
                <a:spcPts val="0"/>
              </a:spcAft>
              <a:defRPr/>
            </a:lvl3pPr>
            <a:lvl4pPr>
              <a:spcAft>
                <a:spcPts val="0"/>
              </a:spcAft>
              <a:defRPr/>
            </a:lvl4pPr>
            <a:lvl5pPr>
              <a:defRPr/>
            </a:lvl5pPr>
            <a:lvl6pPr>
              <a:defRPr/>
            </a:lvl6pPr>
            <a:lvl7pPr>
              <a:defRPr/>
            </a:lvl7pPr>
            <a:lvl9pPr>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260515647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u + message">
    <p:spTree>
      <p:nvGrpSpPr>
        <p:cNvPr id="1" name=""/>
        <p:cNvGrpSpPr/>
        <p:nvPr/>
      </p:nvGrpSpPr>
      <p:grpSpPr>
        <a:xfrm>
          <a:off x="0" y="0"/>
          <a:ext cx="0" cy="0"/>
          <a:chOff x="0" y="0"/>
          <a:chExt cx="0" cy="0"/>
        </a:xfrm>
      </p:grpSpPr>
      <p:sp>
        <p:nvSpPr>
          <p:cNvPr id="11" name="Nom de section">
            <a:extLst>
              <a:ext uri="{FF2B5EF4-FFF2-40B4-BE49-F238E27FC236}">
                <a16:creationId xmlns:a16="http://schemas.microsoft.com/office/drawing/2014/main" id="{F626EA69-31BB-E208-A23D-EE6B10329E11}"/>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1752E0F7-D0A8-9244-450B-F66C30916CDA}"/>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CB8FC09B-0B66-F3CC-D79F-9E24DCACB2F8}"/>
              </a:ext>
            </a:extLst>
          </p:cNvPr>
          <p:cNvSpPr>
            <a:spLocks noGrp="1"/>
          </p:cNvSpPr>
          <p:nvPr>
            <p:ph type="title" hasCustomPrompt="1"/>
          </p:nvPr>
        </p:nvSpPr>
        <p:spPr/>
        <p:txBody>
          <a:bodyPr/>
          <a:lstStyle/>
          <a:p>
            <a:r>
              <a:rPr lang="fr-CA"/>
              <a:t>Titre (message important qui résume la page)</a:t>
            </a:r>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600200"/>
            <a:ext cx="11323638" cy="373379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11">
            <a:extLst>
              <a:ext uri="{FF2B5EF4-FFF2-40B4-BE49-F238E27FC236}">
                <a16:creationId xmlns:a16="http://schemas.microsoft.com/office/drawing/2014/main" id="{A82C77F2-B65F-3204-E2F3-BB20595D68ED}"/>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2" name="Connecteur droit 11">
            <a:extLst>
              <a:ext uri="{FF2B5EF4-FFF2-40B4-BE49-F238E27FC236}">
                <a16:creationId xmlns:a16="http://schemas.microsoft.com/office/drawing/2014/main" id="{17867C74-4B7C-D89F-A79B-4B802C4F4FF4}"/>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45FD04EC-481C-784F-544E-73C9470B0BDB}"/>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855585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re seulement">
    <p:spTree>
      <p:nvGrpSpPr>
        <p:cNvPr id="1" name=""/>
        <p:cNvGrpSpPr/>
        <p:nvPr/>
      </p:nvGrpSpPr>
      <p:grpSpPr>
        <a:xfrm>
          <a:off x="0" y="0"/>
          <a:ext cx="0" cy="0"/>
          <a:chOff x="0" y="0"/>
          <a:chExt cx="0" cy="0"/>
        </a:xfrm>
      </p:grpSpPr>
      <p:sp>
        <p:nvSpPr>
          <p:cNvPr id="6" name="Nom de section">
            <a:extLst>
              <a:ext uri="{FF2B5EF4-FFF2-40B4-BE49-F238E27FC236}">
                <a16:creationId xmlns:a16="http://schemas.microsoft.com/office/drawing/2014/main" id="{5885A633-165A-0E06-374E-9D3C90BB4453}"/>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F5DF6A39-FF08-2646-F5F3-3E1B85470293}"/>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ED547DE6-4EBE-D653-FB4B-642F46DA839C}"/>
              </a:ext>
            </a:extLst>
          </p:cNvPr>
          <p:cNvSpPr>
            <a:spLocks noGrp="1"/>
          </p:cNvSpPr>
          <p:nvPr>
            <p:ph type="title" hasCustomPrompt="1"/>
          </p:nvPr>
        </p:nvSpPr>
        <p:spPr/>
        <p:txBody>
          <a:bodyPr/>
          <a:lstStyle/>
          <a:p>
            <a:r>
              <a:rPr lang="fr-CA"/>
              <a:t>Titre (message important qui résume la page)</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266795190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re seulement + message">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BEFE3D8E-FA70-B3AB-B5A3-407C45A93A10}"/>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A92DF14F-3D98-6DAC-3219-611903AE628A}"/>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58EA4D99-85B3-6CE2-1FEA-B05AFFC2521B}"/>
              </a:ext>
            </a:extLst>
          </p:cNvPr>
          <p:cNvSpPr>
            <a:spLocks noGrp="1"/>
          </p:cNvSpPr>
          <p:nvPr>
            <p:ph type="title" hasCustomPrompt="1"/>
          </p:nvPr>
        </p:nvSpPr>
        <p:spPr/>
        <p:txBody>
          <a:bodyPr/>
          <a:lstStyle/>
          <a:p>
            <a:r>
              <a:rPr lang="fr-CA"/>
              <a:t>Titre (message important qui résume la page)</a:t>
            </a:r>
          </a:p>
        </p:txBody>
      </p:sp>
      <p:sp>
        <p:nvSpPr>
          <p:cNvPr id="4" name="Espace réservé du texte 11">
            <a:extLst>
              <a:ext uri="{FF2B5EF4-FFF2-40B4-BE49-F238E27FC236}">
                <a16:creationId xmlns:a16="http://schemas.microsoft.com/office/drawing/2014/main" id="{97388D05-9499-C866-CF33-D4A86B790362}"/>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A55E2590-0565-B13E-AC75-2C0B75D88136}"/>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1FAE265-E294-69ED-010A-A78CD25665C1}"/>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82816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leu - Contenu">
    <p:bg>
      <p:bgPr>
        <a:solidFill>
          <a:srgbClr val="DAEEF4"/>
        </a:solidFill>
        <a:effectLst/>
      </p:bgPr>
    </p:bg>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3BB52E44-23FB-A0E7-3BC9-DA7E84DA0821}"/>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107E79FE-2979-EBFA-C7BF-1CA6167B1B3C}"/>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3CB7C540-2679-9951-C9DF-0B10E8D37575}"/>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0200"/>
            <a:ext cx="11322712" cy="4673599"/>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348257713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leu - Contenu + message">
    <p:bg>
      <p:bgPr>
        <a:solidFill>
          <a:srgbClr val="DAEEF4"/>
        </a:solidFill>
        <a:effectLst/>
      </p:bgPr>
    </p:bg>
    <p:spTree>
      <p:nvGrpSpPr>
        <p:cNvPr id="1" name=""/>
        <p:cNvGrpSpPr/>
        <p:nvPr/>
      </p:nvGrpSpPr>
      <p:grpSpPr>
        <a:xfrm>
          <a:off x="0" y="0"/>
          <a:ext cx="0" cy="0"/>
          <a:chOff x="0" y="0"/>
          <a:chExt cx="0" cy="0"/>
        </a:xfrm>
      </p:grpSpPr>
      <p:sp>
        <p:nvSpPr>
          <p:cNvPr id="11" name="Nom de section">
            <a:extLst>
              <a:ext uri="{FF2B5EF4-FFF2-40B4-BE49-F238E27FC236}">
                <a16:creationId xmlns:a16="http://schemas.microsoft.com/office/drawing/2014/main" id="{41C0A374-FEAB-1CD4-2CB4-7AE3C49C60A0}"/>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91AB48F4-ECDF-0DA9-8C75-3D2CFAB7F0D5}"/>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D9D70954-71CA-3661-69C4-7047DB27ABC6}"/>
              </a:ext>
            </a:extLst>
          </p:cNvPr>
          <p:cNvSpPr>
            <a:spLocks noGrp="1"/>
          </p:cNvSpPr>
          <p:nvPr>
            <p:ph type="title" hasCustomPrompt="1"/>
          </p:nvPr>
        </p:nvSpPr>
        <p:spPr/>
        <p:txBody>
          <a:bodyPr/>
          <a:lstStyle/>
          <a:p>
            <a:r>
              <a:rPr lang="fr-CA"/>
              <a:t>Titre (message important qui résume la page)</a:t>
            </a:r>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450" y="1600201"/>
            <a:ext cx="11323638" cy="3733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11">
            <a:extLst>
              <a:ext uri="{FF2B5EF4-FFF2-40B4-BE49-F238E27FC236}">
                <a16:creationId xmlns:a16="http://schemas.microsoft.com/office/drawing/2014/main" id="{1DFCA174-494D-9A9D-04FE-8C99D009CC40}"/>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B6DCBB69-D528-44E8-A07A-063E6820F4BB}"/>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95620A5-507D-4C46-BD7B-0507AF0C80B8}"/>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14151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Dispositions avec blocs verticaux">
    <p:bg>
      <p:bgPr>
        <a:solidFill>
          <a:schemeClr val="accent6"/>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72B266B-8071-A8EE-5133-C0FDEC8EBAAA}"/>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Dispositions avec blocs verticaux</a:t>
            </a:r>
          </a:p>
        </p:txBody>
      </p:sp>
    </p:spTree>
    <p:extLst>
      <p:ext uri="{BB962C8B-B14F-4D97-AF65-F5344CB8AC3E}">
        <p14:creationId xmlns:p14="http://schemas.microsoft.com/office/powerpoint/2010/main" val="18368582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 zones verticales">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2055CE3A-E655-CD60-B769-139013D664DD}"/>
              </a:ext>
            </a:extLst>
          </p:cNvPr>
          <p:cNvSpPr>
            <a:spLocks noGrp="1"/>
          </p:cNvSpPr>
          <p:nvPr>
            <p:ph type="body" sz="quarter" idx="21"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3E30BD2B-68D9-689A-3230-81859771E966}"/>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84DAF54F-EC5B-E540-E284-339F2D7C55CB}"/>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2000"/>
            <a:ext cx="5364000" cy="4672813"/>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384552" y="1602000"/>
            <a:ext cx="5364000" cy="467297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p:nvCxnSpPr>
        <p:spPr>
          <a:xfrm rot="5400000">
            <a:off x="6293848" y="-10022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50D099B-A301-4B0C-A80A-57EB7D4F8410}"/>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p:nvCxnSpPr>
        <p:spPr>
          <a:xfrm rot="5400000">
            <a:off x="5700760" y="-10022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E723FF2-AAF6-4A01-A9D8-5A0719E6A4B4}"/>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414812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8">
          <p15:clr>
            <a:srgbClr val="FBAE40"/>
          </p15:clr>
        </p15:guide>
        <p15:guide id="2" pos="402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 zones verticales + message">
    <p:spTree>
      <p:nvGrpSpPr>
        <p:cNvPr id="1" name=""/>
        <p:cNvGrpSpPr/>
        <p:nvPr/>
      </p:nvGrpSpPr>
      <p:grpSpPr>
        <a:xfrm>
          <a:off x="0" y="0"/>
          <a:ext cx="0" cy="0"/>
          <a:chOff x="0" y="0"/>
          <a:chExt cx="0" cy="0"/>
        </a:xfrm>
      </p:grpSpPr>
      <p:sp>
        <p:nvSpPr>
          <p:cNvPr id="11" name="Nom de section">
            <a:extLst>
              <a:ext uri="{FF2B5EF4-FFF2-40B4-BE49-F238E27FC236}">
                <a16:creationId xmlns:a16="http://schemas.microsoft.com/office/drawing/2014/main" id="{5134626B-FBFA-2AC9-F73C-C5A6C4102760}"/>
              </a:ext>
            </a:extLst>
          </p:cNvPr>
          <p:cNvSpPr>
            <a:spLocks noGrp="1"/>
          </p:cNvSpPr>
          <p:nvPr>
            <p:ph type="body" sz="quarter" idx="21"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13476791-14E7-3B2F-5EB8-60E7ACA7A06F}"/>
              </a:ext>
            </a:extLst>
          </p:cNvPr>
          <p:cNvSpPr>
            <a:spLocks noGrp="1"/>
          </p:cNvSpPr>
          <p:nvPr>
            <p:ph type="body" sz="quarter" idx="20"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0" name="Titre 9">
            <a:extLst>
              <a:ext uri="{FF2B5EF4-FFF2-40B4-BE49-F238E27FC236}">
                <a16:creationId xmlns:a16="http://schemas.microsoft.com/office/drawing/2014/main" id="{D621EC26-56EE-0086-3DD8-200B85BD6CB7}"/>
              </a:ext>
            </a:extLst>
          </p:cNvPr>
          <p:cNvSpPr>
            <a:spLocks noGrp="1"/>
          </p:cNvSpPr>
          <p:nvPr>
            <p:ph type="title" hasCustomPrompt="1"/>
          </p:nvPr>
        </p:nvSpPr>
        <p:spPr/>
        <p:txBody>
          <a:bodyPr/>
          <a:lstStyle/>
          <a:p>
            <a:r>
              <a:rPr lang="fr-CA"/>
              <a:t>Titre (message important qui résume la page)</a:t>
            </a:r>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840" y="1602000"/>
            <a:ext cx="5364000" cy="3733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contenu 5">
            <a:extLst>
              <a:ext uri="{FF2B5EF4-FFF2-40B4-BE49-F238E27FC236}">
                <a16:creationId xmlns:a16="http://schemas.microsoft.com/office/drawing/2014/main" id="{69215467-25E2-41EC-9595-02EC0222779B}"/>
              </a:ext>
            </a:extLst>
          </p:cNvPr>
          <p:cNvSpPr>
            <a:spLocks noGrp="1"/>
          </p:cNvSpPr>
          <p:nvPr>
            <p:ph sz="quarter" idx="19"/>
          </p:nvPr>
        </p:nvSpPr>
        <p:spPr>
          <a:xfrm>
            <a:off x="6385088" y="1602000"/>
            <a:ext cx="5364000" cy="3733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11">
            <a:extLst>
              <a:ext uri="{FF2B5EF4-FFF2-40B4-BE49-F238E27FC236}">
                <a16:creationId xmlns:a16="http://schemas.microsoft.com/office/drawing/2014/main" id="{BFF6745E-583D-2769-4EE8-96322B25146A}"/>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D2649A0B-099E-FD01-B442-7A7E9D3B3308}"/>
              </a:ext>
            </a:extLst>
          </p:cNvPr>
          <p:cNvCxnSpPr>
            <a:cxnSpLocks/>
          </p:cNvCxnSpPr>
          <p:nvPr/>
        </p:nvCxnSpPr>
        <p:spPr>
          <a:xfrm rot="5400000">
            <a:off x="6293848" y="-10022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6B4E3D68-85E3-E170-96DC-4A93C329873E}"/>
              </a:ext>
            </a:extLst>
          </p:cNvPr>
          <p:cNvCxnSpPr>
            <a:cxnSpLocks/>
          </p:cNvCxnSpPr>
          <p:nvPr/>
        </p:nvCxnSpPr>
        <p:spPr>
          <a:xfrm rot="5400000">
            <a:off x="6293848" y="695521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6B9050D-8A5C-70C5-AD71-ECA1BDAAC956}"/>
              </a:ext>
            </a:extLst>
          </p:cNvPr>
          <p:cNvCxnSpPr>
            <a:cxnSpLocks/>
          </p:cNvCxnSpPr>
          <p:nvPr/>
        </p:nvCxnSpPr>
        <p:spPr>
          <a:xfrm rot="5400000">
            <a:off x="5700760" y="-10022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74A1C290-EFB9-53D7-55A7-A039CF7FF505}"/>
              </a:ext>
            </a:extLst>
          </p:cNvPr>
          <p:cNvCxnSpPr>
            <a:cxnSpLocks/>
          </p:cNvCxnSpPr>
          <p:nvPr/>
        </p:nvCxnSpPr>
        <p:spPr>
          <a:xfrm rot="5400000">
            <a:off x="5700760" y="695521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515E966B-1ADB-8624-CF5E-DF6D617DF354}"/>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FCC19BB1-B2EA-A955-6E6F-E8E01CFB71C5}"/>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98676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guide id="2" pos="3649">
          <p15:clr>
            <a:srgbClr val="FBAE40"/>
          </p15:clr>
        </p15:guide>
        <p15:guide id="3" pos="402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 zones verticales">
    <p:spTree>
      <p:nvGrpSpPr>
        <p:cNvPr id="1" name=""/>
        <p:cNvGrpSpPr/>
        <p:nvPr/>
      </p:nvGrpSpPr>
      <p:grpSpPr>
        <a:xfrm>
          <a:off x="0" y="0"/>
          <a:ext cx="0" cy="0"/>
          <a:chOff x="0" y="0"/>
          <a:chExt cx="0" cy="0"/>
        </a:xfrm>
      </p:grpSpPr>
      <p:sp>
        <p:nvSpPr>
          <p:cNvPr id="18" name="Nom de section">
            <a:extLst>
              <a:ext uri="{FF2B5EF4-FFF2-40B4-BE49-F238E27FC236}">
                <a16:creationId xmlns:a16="http://schemas.microsoft.com/office/drawing/2014/main" id="{D73A1E60-A9FB-CB95-3C6A-1DE16BF194B8}"/>
              </a:ext>
            </a:extLst>
          </p:cNvPr>
          <p:cNvSpPr>
            <a:spLocks noGrp="1"/>
          </p:cNvSpPr>
          <p:nvPr>
            <p:ph type="body" sz="quarter" idx="22"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1" name="Espace réservé du texte 10">
            <a:extLst>
              <a:ext uri="{FF2B5EF4-FFF2-40B4-BE49-F238E27FC236}">
                <a16:creationId xmlns:a16="http://schemas.microsoft.com/office/drawing/2014/main" id="{C4767386-D99C-FB62-117B-77F03748A693}"/>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3" name="Titre 12">
            <a:extLst>
              <a:ext uri="{FF2B5EF4-FFF2-40B4-BE49-F238E27FC236}">
                <a16:creationId xmlns:a16="http://schemas.microsoft.com/office/drawing/2014/main" id="{12CEFE21-754A-5BDE-BCD7-9DC455122B2E}"/>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2000"/>
            <a:ext cx="3600000" cy="467225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87196" y="1602000"/>
            <a:ext cx="3600000" cy="467225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contenu 3">
            <a:extLst>
              <a:ext uri="{FF2B5EF4-FFF2-40B4-BE49-F238E27FC236}">
                <a16:creationId xmlns:a16="http://schemas.microsoft.com/office/drawing/2014/main" id="{57F6A9B7-59EE-17D1-2DA4-77F8DBA0DA39}"/>
              </a:ext>
            </a:extLst>
          </p:cNvPr>
          <p:cNvSpPr>
            <a:spLocks noGrp="1"/>
          </p:cNvSpPr>
          <p:nvPr>
            <p:ph sz="quarter" idx="21"/>
          </p:nvPr>
        </p:nvSpPr>
        <p:spPr>
          <a:xfrm>
            <a:off x="8148552" y="1602000"/>
            <a:ext cx="3600000" cy="467225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0" name="Connecteur droit 9">
            <a:extLst>
              <a:ext uri="{FF2B5EF4-FFF2-40B4-BE49-F238E27FC236}">
                <a16:creationId xmlns:a16="http://schemas.microsoft.com/office/drawing/2014/main" id="{166E0F2E-20DF-4599-A74C-4B849A03EDFE}"/>
              </a:ext>
            </a:extLst>
          </p:cNvPr>
          <p:cNvCxnSpPr>
            <a:cxnSpLocks/>
          </p:cNvCxnSpPr>
          <p:nvPr/>
        </p:nvCxnSpPr>
        <p:spPr>
          <a:xfrm rot="5400000">
            <a:off x="4192865"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CA6464B-E3BA-4B19-8BE8-75F9E6F1A022}"/>
              </a:ext>
            </a:extLst>
          </p:cNvPr>
          <p:cNvCxnSpPr>
            <a:cxnSpLocks/>
          </p:cNvCxnSpPr>
          <p:nvPr/>
        </p:nvCxnSpPr>
        <p:spPr>
          <a:xfrm rot="5400000">
            <a:off x="3937493"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D695F38-5500-03CE-926F-7805156F6301}"/>
              </a:ext>
            </a:extLst>
          </p:cNvPr>
          <p:cNvCxnSpPr>
            <a:cxnSpLocks/>
          </p:cNvCxnSpPr>
          <p:nvPr/>
        </p:nvCxnSpPr>
        <p:spPr>
          <a:xfrm rot="5400000">
            <a:off x="805641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FA268B39-13A6-9E9C-46A1-1908DFBDFE8A}"/>
              </a:ext>
            </a:extLst>
          </p:cNvPr>
          <p:cNvCxnSpPr>
            <a:cxnSpLocks/>
          </p:cNvCxnSpPr>
          <p:nvPr/>
        </p:nvCxnSpPr>
        <p:spPr>
          <a:xfrm rot="5400000">
            <a:off x="779930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B33AC2FF-93D9-9C8E-C6AD-506413ADEDA9}"/>
              </a:ext>
            </a:extLst>
          </p:cNvPr>
          <p:cNvCxnSpPr>
            <a:cxnSpLocks/>
          </p:cNvCxnSpPr>
          <p:nvPr/>
        </p:nvCxnSpPr>
        <p:spPr>
          <a:xfrm rot="5400000">
            <a:off x="4192865"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DD2C0B1B-20AD-03ED-6782-4FF030795AA6}"/>
              </a:ext>
            </a:extLst>
          </p:cNvPr>
          <p:cNvCxnSpPr>
            <a:cxnSpLocks/>
          </p:cNvCxnSpPr>
          <p:nvPr/>
        </p:nvCxnSpPr>
        <p:spPr>
          <a:xfrm rot="5400000">
            <a:off x="3937493"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D77F9BB8-A865-4542-ABA0-8076B11230F0}"/>
              </a:ext>
            </a:extLst>
          </p:cNvPr>
          <p:cNvCxnSpPr>
            <a:cxnSpLocks/>
          </p:cNvCxnSpPr>
          <p:nvPr/>
        </p:nvCxnSpPr>
        <p:spPr>
          <a:xfrm rot="5400000">
            <a:off x="805641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8D3432DB-03FF-F54D-E70D-9BB7A2645CB0}"/>
              </a:ext>
            </a:extLst>
          </p:cNvPr>
          <p:cNvCxnSpPr>
            <a:cxnSpLocks/>
          </p:cNvCxnSpPr>
          <p:nvPr/>
        </p:nvCxnSpPr>
        <p:spPr>
          <a:xfrm rot="5400000">
            <a:off x="779930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074991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2538">
          <p15:clr>
            <a:srgbClr val="FBAE40"/>
          </p15:clr>
        </p15:guide>
        <p15:guide id="2" pos="2699">
          <p15:clr>
            <a:srgbClr val="FBAE40"/>
          </p15:clr>
        </p15:guide>
        <p15:guide id="3" pos="4970">
          <p15:clr>
            <a:srgbClr val="FBAE40"/>
          </p15:clr>
        </p15:guide>
        <p15:guide id="4" pos="51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uverture bleue">
    <p:bg>
      <p:bgRef idx="1001">
        <a:schemeClr val="bg2"/>
      </p:bgRef>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D494926B-E564-4271-8111-8554E33E02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pic>
        <p:nvPicPr>
          <p:cNvPr id="7" name="Image 6">
            <a:extLst>
              <a:ext uri="{FF2B5EF4-FFF2-40B4-BE49-F238E27FC236}">
                <a16:creationId xmlns:a16="http://schemas.microsoft.com/office/drawing/2014/main" id="{0C0FE0AB-DD90-410E-8601-4169955D5B7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8912" y="209628"/>
            <a:ext cx="3260742" cy="1213200"/>
          </a:xfrm>
          <a:prstGeom prst="rect">
            <a:avLst/>
          </a:prstGeom>
        </p:spPr>
      </p:pic>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fr-CA"/>
              <a:t> pour </a:t>
            </a:r>
            <a:r>
              <a:rPr lang="fr-CA" noProof="0"/>
              <a:t>ajouter </a:t>
            </a:r>
            <a:r>
              <a:rPr lang="fr-CA"/>
              <a:t>un </a:t>
            </a:r>
            <a:r>
              <a:rPr lang="fr-CA" noProof="0"/>
              <a:t>titre</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CA"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CA"/>
              <a:t>Optionnel – cliquez pour ajouter un sous-titre</a:t>
            </a:r>
          </a:p>
        </p:txBody>
      </p:sp>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CA"/>
              <a:t>Auteur</a:t>
            </a:r>
            <a:br>
              <a:rPr lang="fr-CA"/>
            </a:br>
            <a:r>
              <a:rPr lang="fr-CA"/>
              <a:t>Le « Date » </a:t>
            </a:r>
          </a:p>
        </p:txBody>
      </p:sp>
    </p:spTree>
    <p:extLst>
      <p:ext uri="{BB962C8B-B14F-4D97-AF65-F5344CB8AC3E}">
        <p14:creationId xmlns:p14="http://schemas.microsoft.com/office/powerpoint/2010/main" val="23843979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zones verticales + message">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32D5B885-D8E7-67C1-618A-DEE27DD8464B}"/>
              </a:ext>
            </a:extLst>
          </p:cNvPr>
          <p:cNvSpPr>
            <a:spLocks noGrp="1"/>
          </p:cNvSpPr>
          <p:nvPr>
            <p:ph type="body" sz="quarter" idx="23"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84064EB5-4CCD-2373-28B8-52106E17B0A4}"/>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69C0434B-3CAA-E059-F93C-6C9417205331}"/>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2000"/>
            <a:ext cx="3600000" cy="3733801"/>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87196" y="1602000"/>
            <a:ext cx="3600000" cy="3733801"/>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contenu 3">
            <a:extLst>
              <a:ext uri="{FF2B5EF4-FFF2-40B4-BE49-F238E27FC236}">
                <a16:creationId xmlns:a16="http://schemas.microsoft.com/office/drawing/2014/main" id="{57F6A9B7-59EE-17D1-2DA4-77F8DBA0DA39}"/>
              </a:ext>
            </a:extLst>
          </p:cNvPr>
          <p:cNvSpPr>
            <a:spLocks noGrp="1"/>
          </p:cNvSpPr>
          <p:nvPr>
            <p:ph sz="quarter" idx="21"/>
          </p:nvPr>
        </p:nvSpPr>
        <p:spPr>
          <a:xfrm>
            <a:off x="8148552" y="1602000"/>
            <a:ext cx="3600000" cy="3733801"/>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u texte 11">
            <a:extLst>
              <a:ext uri="{FF2B5EF4-FFF2-40B4-BE49-F238E27FC236}">
                <a16:creationId xmlns:a16="http://schemas.microsoft.com/office/drawing/2014/main" id="{C2647A07-F110-005B-DF8D-2C4378D04FD2}"/>
              </a:ext>
            </a:extLst>
          </p:cNvPr>
          <p:cNvSpPr>
            <a:spLocks noGrp="1"/>
          </p:cNvSpPr>
          <p:nvPr>
            <p:ph type="body" sz="quarter" idx="22"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CEB19B38-05B1-0713-C0F4-E2CD6CD56ACA}"/>
              </a:ext>
            </a:extLst>
          </p:cNvPr>
          <p:cNvCxnSpPr>
            <a:cxnSpLocks/>
          </p:cNvCxnSpPr>
          <p:nvPr/>
        </p:nvCxnSpPr>
        <p:spPr>
          <a:xfrm rot="5400000">
            <a:off x="4192865"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7FD0F6BE-667E-69B1-5BAF-683B8EA264BA}"/>
              </a:ext>
            </a:extLst>
          </p:cNvPr>
          <p:cNvCxnSpPr>
            <a:cxnSpLocks/>
          </p:cNvCxnSpPr>
          <p:nvPr/>
        </p:nvCxnSpPr>
        <p:spPr>
          <a:xfrm rot="5400000">
            <a:off x="3937493"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64CC7B81-841A-56CD-3CDE-216CB715A529}"/>
              </a:ext>
            </a:extLst>
          </p:cNvPr>
          <p:cNvCxnSpPr>
            <a:cxnSpLocks/>
          </p:cNvCxnSpPr>
          <p:nvPr/>
        </p:nvCxnSpPr>
        <p:spPr>
          <a:xfrm rot="5400000">
            <a:off x="805641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83C83F8E-09C8-880B-7730-62F5103628AC}"/>
              </a:ext>
            </a:extLst>
          </p:cNvPr>
          <p:cNvCxnSpPr>
            <a:cxnSpLocks/>
          </p:cNvCxnSpPr>
          <p:nvPr/>
        </p:nvCxnSpPr>
        <p:spPr>
          <a:xfrm rot="5400000">
            <a:off x="779930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EA8E8F5C-6068-415E-31E5-C65046EECB72}"/>
              </a:ext>
            </a:extLst>
          </p:cNvPr>
          <p:cNvCxnSpPr>
            <a:cxnSpLocks/>
          </p:cNvCxnSpPr>
          <p:nvPr/>
        </p:nvCxnSpPr>
        <p:spPr>
          <a:xfrm rot="5400000">
            <a:off x="4192865"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52F0C49-070C-7729-CCA6-87B39D08C429}"/>
              </a:ext>
            </a:extLst>
          </p:cNvPr>
          <p:cNvCxnSpPr>
            <a:cxnSpLocks/>
          </p:cNvCxnSpPr>
          <p:nvPr/>
        </p:nvCxnSpPr>
        <p:spPr>
          <a:xfrm rot="5400000">
            <a:off x="3937493"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251E0DB7-F4CA-68EA-1560-C0501C1523AB}"/>
              </a:ext>
            </a:extLst>
          </p:cNvPr>
          <p:cNvCxnSpPr>
            <a:cxnSpLocks/>
          </p:cNvCxnSpPr>
          <p:nvPr/>
        </p:nvCxnSpPr>
        <p:spPr>
          <a:xfrm rot="5400000">
            <a:off x="805641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9023405F-EA51-EEBB-52B1-9AA9043D223A}"/>
              </a:ext>
            </a:extLst>
          </p:cNvPr>
          <p:cNvCxnSpPr>
            <a:cxnSpLocks/>
          </p:cNvCxnSpPr>
          <p:nvPr/>
        </p:nvCxnSpPr>
        <p:spPr>
          <a:xfrm rot="5400000">
            <a:off x="779930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6CB7B98-95E4-6165-67CF-FF49C96778C6}"/>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99407771-49B1-E701-F94E-9B18289ED953}"/>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540740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2538">
          <p15:clr>
            <a:srgbClr val="FBAE40"/>
          </p15:clr>
        </p15:guide>
        <p15:guide id="2" pos="2699">
          <p15:clr>
            <a:srgbClr val="FBAE40"/>
          </p15:clr>
        </p15:guide>
        <p15:guide id="3" pos="4970">
          <p15:clr>
            <a:srgbClr val="FBAE40"/>
          </p15:clr>
        </p15:guide>
        <p15:guide id="4" pos="5132">
          <p15:clr>
            <a:srgbClr val="FBAE40"/>
          </p15:clr>
        </p15:guide>
        <p15:guide id="5" orient="horz" pos="336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 blocs avec titre">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CFE6F846-9AD7-A0C4-54A9-725B286DC579}"/>
              </a:ext>
            </a:extLst>
          </p:cNvPr>
          <p:cNvSpPr>
            <a:spLocks noGrp="1"/>
          </p:cNvSpPr>
          <p:nvPr>
            <p:ph type="body" sz="quarter" idx="23"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D7368599-DE0C-9DCA-EEF6-B39C84764F90}"/>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54EA8E76-CB25-C9CE-9D7D-5C1B5141442F}"/>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0" y="1600200"/>
            <a:ext cx="5364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649600"/>
            <a:ext cx="5364000" cy="36252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6384552" y="1600200"/>
            <a:ext cx="5364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384552" y="2649600"/>
            <a:ext cx="5364000" cy="36252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2" name="Connecteur droit 1">
            <a:extLst>
              <a:ext uri="{FF2B5EF4-FFF2-40B4-BE49-F238E27FC236}">
                <a16:creationId xmlns:a16="http://schemas.microsoft.com/office/drawing/2014/main" id="{D03E5641-0E96-CACD-5755-1E63DAC98B90}"/>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DDE938F-0F83-151C-74DC-270FBF5487BF}"/>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D4D4A6F1-50F1-938C-F8B3-7EA43E713220}"/>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91D0CDB8-EB71-9045-748A-3A41024B7274}"/>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56033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9">
          <p15:clr>
            <a:srgbClr val="FBAE40"/>
          </p15:clr>
        </p15:guide>
        <p15:guide id="2" pos="402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 blocs avec titre + message">
    <p:bg>
      <p:bgRef idx="1001">
        <a:schemeClr val="bg1"/>
      </p:bgRef>
    </p:bg>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07BE38F9-2DC7-708C-05EB-F103F3A3226A}"/>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D13AFFF4-CE80-7048-D308-94D0EC95B273}"/>
              </a:ext>
            </a:extLst>
          </p:cNvPr>
          <p:cNvSpPr>
            <a:spLocks noGrp="1"/>
          </p:cNvSpPr>
          <p:nvPr>
            <p:ph type="body" sz="quarter" idx="23"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0B0BF9E9-3EF9-687E-B821-375D2BFFBF23}"/>
              </a:ext>
            </a:extLst>
          </p:cNvPr>
          <p:cNvSpPr>
            <a:spLocks noGrp="1"/>
          </p:cNvSpPr>
          <p:nvPr>
            <p:ph type="title" hasCustomPrompt="1"/>
          </p:nvPr>
        </p:nvSpPr>
        <p:spPr/>
        <p:txBody>
          <a:bodyPr/>
          <a:lstStyle/>
          <a:p>
            <a:r>
              <a:rPr lang="fr-CA"/>
              <a:t>Titre (message important qui résume la page)</a:t>
            </a:r>
          </a:p>
        </p:txBody>
      </p:sp>
      <p:sp>
        <p:nvSpPr>
          <p:cNvPr id="24" name="Espace réservé du texte 14">
            <a:extLst>
              <a:ext uri="{FF2B5EF4-FFF2-40B4-BE49-F238E27FC236}">
                <a16:creationId xmlns:a16="http://schemas.microsoft.com/office/drawing/2014/main" id="{59DA8C6B-D28D-4291-AF2E-A276CB845C2B}"/>
              </a:ext>
            </a:extLst>
          </p:cNvPr>
          <p:cNvSpPr>
            <a:spLocks noGrp="1"/>
          </p:cNvSpPr>
          <p:nvPr>
            <p:ph type="body" sz="quarter" idx="21" hasCustomPrompt="1"/>
          </p:nvPr>
        </p:nvSpPr>
        <p:spPr>
          <a:xfrm>
            <a:off x="425840" y="1600200"/>
            <a:ext cx="5364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18" name="Espace réservé du contenu 6">
            <a:extLst>
              <a:ext uri="{FF2B5EF4-FFF2-40B4-BE49-F238E27FC236}">
                <a16:creationId xmlns:a16="http://schemas.microsoft.com/office/drawing/2014/main" id="{1F7DF869-6DB0-44B4-9C0B-FBEED2F07E27}"/>
              </a:ext>
            </a:extLst>
          </p:cNvPr>
          <p:cNvSpPr>
            <a:spLocks noGrp="1"/>
          </p:cNvSpPr>
          <p:nvPr>
            <p:ph sz="quarter" idx="17"/>
          </p:nvPr>
        </p:nvSpPr>
        <p:spPr>
          <a:xfrm>
            <a:off x="425840" y="2649600"/>
            <a:ext cx="5364000" cy="26857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5" name="Espace réservé du texte 14">
            <a:extLst>
              <a:ext uri="{FF2B5EF4-FFF2-40B4-BE49-F238E27FC236}">
                <a16:creationId xmlns:a16="http://schemas.microsoft.com/office/drawing/2014/main" id="{4D3A747E-FDF8-4E1F-B473-C21C9BB79BA1}"/>
              </a:ext>
            </a:extLst>
          </p:cNvPr>
          <p:cNvSpPr>
            <a:spLocks noGrp="1"/>
          </p:cNvSpPr>
          <p:nvPr>
            <p:ph type="body" sz="quarter" idx="22" hasCustomPrompt="1"/>
          </p:nvPr>
        </p:nvSpPr>
        <p:spPr>
          <a:xfrm>
            <a:off x="6384552" y="1600200"/>
            <a:ext cx="5364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19" name="Espace réservé du contenu 5">
            <a:extLst>
              <a:ext uri="{FF2B5EF4-FFF2-40B4-BE49-F238E27FC236}">
                <a16:creationId xmlns:a16="http://schemas.microsoft.com/office/drawing/2014/main" id="{BAB8A5EC-6318-419D-B562-B982DA39F4C7}"/>
              </a:ext>
            </a:extLst>
          </p:cNvPr>
          <p:cNvSpPr>
            <a:spLocks noGrp="1"/>
          </p:cNvSpPr>
          <p:nvPr>
            <p:ph sz="quarter" idx="19"/>
          </p:nvPr>
        </p:nvSpPr>
        <p:spPr>
          <a:xfrm>
            <a:off x="6384552" y="2649600"/>
            <a:ext cx="5364000" cy="26857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D6E9665D-FB70-51CF-9E9A-9DAB1DC075B1}"/>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4" name="Connecteur droit 3">
            <a:extLst>
              <a:ext uri="{FF2B5EF4-FFF2-40B4-BE49-F238E27FC236}">
                <a16:creationId xmlns:a16="http://schemas.microsoft.com/office/drawing/2014/main" id="{D02C36EC-9569-707C-476E-D7CD93AC2281}"/>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243876CE-4821-7330-8804-813B83A51D00}"/>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574E296F-2F29-63E6-42E1-E601CD62F7CE}"/>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43566F7F-F834-0EF6-74B4-84AFA462D15B}"/>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A7EB4A4-511C-E796-DE70-0781805CE773}"/>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0EA45AD2-0BB2-5C48-26ED-EF6AAFEF24CF}"/>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4462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9">
          <p15:clr>
            <a:srgbClr val="FBAE40"/>
          </p15:clr>
        </p15:guide>
        <p15:guide id="2" pos="4021">
          <p15:clr>
            <a:srgbClr val="FBAE40"/>
          </p15:clr>
        </p15:guide>
        <p15:guide id="3" orient="horz" pos="336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blocs avec titre">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DA90B05D-1450-197B-9FF5-B0561DAC631D}"/>
              </a:ext>
            </a:extLst>
          </p:cNvPr>
          <p:cNvSpPr>
            <a:spLocks noGrp="1"/>
          </p:cNvSpPr>
          <p:nvPr>
            <p:ph type="body" sz="quarter" idx="25"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8674423C-DEC5-6B2B-9724-06DE20B39805}"/>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AD467062-AA45-0944-5C1B-70D6667E622E}"/>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0" y="1600200"/>
            <a:ext cx="3600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649600"/>
            <a:ext cx="3600000" cy="36252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4287196" y="1600200"/>
            <a:ext cx="3600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87196" y="2649600"/>
            <a:ext cx="3600000" cy="36252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u texte 14">
            <a:extLst>
              <a:ext uri="{FF2B5EF4-FFF2-40B4-BE49-F238E27FC236}">
                <a16:creationId xmlns:a16="http://schemas.microsoft.com/office/drawing/2014/main" id="{C76F49F8-BDE8-566A-A573-FFF0B80EBD0E}"/>
              </a:ext>
            </a:extLst>
          </p:cNvPr>
          <p:cNvSpPr>
            <a:spLocks noGrp="1"/>
          </p:cNvSpPr>
          <p:nvPr>
            <p:ph type="body" sz="quarter" idx="24" hasCustomPrompt="1"/>
          </p:nvPr>
        </p:nvSpPr>
        <p:spPr>
          <a:xfrm>
            <a:off x="8148552" y="1600200"/>
            <a:ext cx="3600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2" name="Espace réservé du contenu 3">
            <a:extLst>
              <a:ext uri="{FF2B5EF4-FFF2-40B4-BE49-F238E27FC236}">
                <a16:creationId xmlns:a16="http://schemas.microsoft.com/office/drawing/2014/main" id="{6AE65944-5E1E-B9A7-238C-E8064DAE03F6}"/>
              </a:ext>
            </a:extLst>
          </p:cNvPr>
          <p:cNvSpPr>
            <a:spLocks noGrp="1"/>
          </p:cNvSpPr>
          <p:nvPr>
            <p:ph sz="quarter" idx="23"/>
          </p:nvPr>
        </p:nvSpPr>
        <p:spPr>
          <a:xfrm>
            <a:off x="8148552" y="2649600"/>
            <a:ext cx="3600000" cy="36252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9BE1D12E-8FE3-455B-ECA4-B690001D4278}"/>
              </a:ext>
            </a:extLst>
          </p:cNvPr>
          <p:cNvCxnSpPr>
            <a:cxnSpLocks/>
          </p:cNvCxnSpPr>
          <p:nvPr/>
        </p:nvCxnSpPr>
        <p:spPr>
          <a:xfrm rot="5400000">
            <a:off x="4192865"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55B5B032-35B2-418B-3627-9EE1F14B07B9}"/>
              </a:ext>
            </a:extLst>
          </p:cNvPr>
          <p:cNvCxnSpPr>
            <a:cxnSpLocks/>
          </p:cNvCxnSpPr>
          <p:nvPr/>
        </p:nvCxnSpPr>
        <p:spPr>
          <a:xfrm rot="5400000">
            <a:off x="3937493"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ECD3B02-6274-7F2B-1E32-9AF6DBCD9531}"/>
              </a:ext>
            </a:extLst>
          </p:cNvPr>
          <p:cNvCxnSpPr>
            <a:cxnSpLocks/>
          </p:cNvCxnSpPr>
          <p:nvPr/>
        </p:nvCxnSpPr>
        <p:spPr>
          <a:xfrm rot="5400000">
            <a:off x="805641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6F5BEE67-2A45-B20D-A08D-4CABE0562119}"/>
              </a:ext>
            </a:extLst>
          </p:cNvPr>
          <p:cNvCxnSpPr>
            <a:cxnSpLocks/>
          </p:cNvCxnSpPr>
          <p:nvPr/>
        </p:nvCxnSpPr>
        <p:spPr>
          <a:xfrm rot="5400000">
            <a:off x="779930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C445494D-B8C5-7317-53FE-BCA20F798174}"/>
              </a:ext>
            </a:extLst>
          </p:cNvPr>
          <p:cNvCxnSpPr>
            <a:cxnSpLocks/>
          </p:cNvCxnSpPr>
          <p:nvPr/>
        </p:nvCxnSpPr>
        <p:spPr>
          <a:xfrm rot="5400000">
            <a:off x="4192865"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FA77FFB-7B69-E0A2-0C22-1DD1647EA406}"/>
              </a:ext>
            </a:extLst>
          </p:cNvPr>
          <p:cNvCxnSpPr>
            <a:cxnSpLocks/>
          </p:cNvCxnSpPr>
          <p:nvPr/>
        </p:nvCxnSpPr>
        <p:spPr>
          <a:xfrm rot="5400000">
            <a:off x="3937493"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7B683662-C9A3-0928-4464-E58C87CE96EA}"/>
              </a:ext>
            </a:extLst>
          </p:cNvPr>
          <p:cNvCxnSpPr>
            <a:cxnSpLocks/>
          </p:cNvCxnSpPr>
          <p:nvPr/>
        </p:nvCxnSpPr>
        <p:spPr>
          <a:xfrm rot="5400000">
            <a:off x="805641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E4DEFBD1-1FD3-106F-EED7-6B475D4DCBE4}"/>
              </a:ext>
            </a:extLst>
          </p:cNvPr>
          <p:cNvCxnSpPr>
            <a:cxnSpLocks/>
          </p:cNvCxnSpPr>
          <p:nvPr/>
        </p:nvCxnSpPr>
        <p:spPr>
          <a:xfrm rot="5400000">
            <a:off x="779930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54047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2538">
          <p15:clr>
            <a:srgbClr val="FBAE40"/>
          </p15:clr>
        </p15:guide>
        <p15:guide id="2" pos="2699">
          <p15:clr>
            <a:srgbClr val="FBAE40"/>
          </p15:clr>
        </p15:guide>
        <p15:guide id="3" pos="4970">
          <p15:clr>
            <a:srgbClr val="FBAE40"/>
          </p15:clr>
        </p15:guide>
        <p15:guide id="4" pos="513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 blocs avec titre + message">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5AF5DF36-8021-0C30-2FF2-427D9FBB24A5}"/>
              </a:ext>
            </a:extLst>
          </p:cNvPr>
          <p:cNvSpPr>
            <a:spLocks noGrp="1"/>
          </p:cNvSpPr>
          <p:nvPr>
            <p:ph type="body" sz="quarter" idx="26"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D752F04C-281C-7F03-4E0C-1111BDDAA2C0}"/>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492D17F7-3D42-464E-65C6-02149B6CD5DD}"/>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0" y="1600200"/>
            <a:ext cx="3600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649600"/>
            <a:ext cx="3600000" cy="2685783"/>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4287196" y="1600200"/>
            <a:ext cx="3600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87196" y="2649600"/>
            <a:ext cx="3600000" cy="268578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u texte 14">
            <a:extLst>
              <a:ext uri="{FF2B5EF4-FFF2-40B4-BE49-F238E27FC236}">
                <a16:creationId xmlns:a16="http://schemas.microsoft.com/office/drawing/2014/main" id="{C76F49F8-BDE8-566A-A573-FFF0B80EBD0E}"/>
              </a:ext>
            </a:extLst>
          </p:cNvPr>
          <p:cNvSpPr>
            <a:spLocks noGrp="1"/>
          </p:cNvSpPr>
          <p:nvPr>
            <p:ph type="body" sz="quarter" idx="24" hasCustomPrompt="1"/>
          </p:nvPr>
        </p:nvSpPr>
        <p:spPr>
          <a:xfrm>
            <a:off x="8148552" y="1600200"/>
            <a:ext cx="3600000" cy="864564"/>
          </a:xfrm>
          <a:solidFill>
            <a:schemeClr val="bg2"/>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2" name="Espace réservé du contenu 3">
            <a:extLst>
              <a:ext uri="{FF2B5EF4-FFF2-40B4-BE49-F238E27FC236}">
                <a16:creationId xmlns:a16="http://schemas.microsoft.com/office/drawing/2014/main" id="{6AE65944-5E1E-B9A7-238C-E8064DAE03F6}"/>
              </a:ext>
            </a:extLst>
          </p:cNvPr>
          <p:cNvSpPr>
            <a:spLocks noGrp="1"/>
          </p:cNvSpPr>
          <p:nvPr>
            <p:ph sz="quarter" idx="23"/>
          </p:nvPr>
        </p:nvSpPr>
        <p:spPr>
          <a:xfrm>
            <a:off x="8148552" y="2649600"/>
            <a:ext cx="3600000" cy="268578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Espace réservé du texte 11">
            <a:extLst>
              <a:ext uri="{FF2B5EF4-FFF2-40B4-BE49-F238E27FC236}">
                <a16:creationId xmlns:a16="http://schemas.microsoft.com/office/drawing/2014/main" id="{046BAA08-5D29-5B13-C4DA-98EF417282F6}"/>
              </a:ext>
            </a:extLst>
          </p:cNvPr>
          <p:cNvSpPr>
            <a:spLocks noGrp="1"/>
          </p:cNvSpPr>
          <p:nvPr>
            <p:ph type="body" sz="quarter" idx="25"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4" name="Connecteur droit 13">
            <a:extLst>
              <a:ext uri="{FF2B5EF4-FFF2-40B4-BE49-F238E27FC236}">
                <a16:creationId xmlns:a16="http://schemas.microsoft.com/office/drawing/2014/main" id="{DE1C1D64-D45C-3AB4-B6AB-072A9FBDB64C}"/>
              </a:ext>
            </a:extLst>
          </p:cNvPr>
          <p:cNvCxnSpPr>
            <a:cxnSpLocks/>
          </p:cNvCxnSpPr>
          <p:nvPr/>
        </p:nvCxnSpPr>
        <p:spPr>
          <a:xfrm rot="5400000">
            <a:off x="4192865"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F2EC373-B641-740C-B669-E5E87C987AE8}"/>
              </a:ext>
            </a:extLst>
          </p:cNvPr>
          <p:cNvCxnSpPr>
            <a:cxnSpLocks/>
          </p:cNvCxnSpPr>
          <p:nvPr/>
        </p:nvCxnSpPr>
        <p:spPr>
          <a:xfrm rot="5400000">
            <a:off x="3937493"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0EE47DF-6C74-B9F4-B454-92E4F5D8D560}"/>
              </a:ext>
            </a:extLst>
          </p:cNvPr>
          <p:cNvCxnSpPr>
            <a:cxnSpLocks/>
          </p:cNvCxnSpPr>
          <p:nvPr/>
        </p:nvCxnSpPr>
        <p:spPr>
          <a:xfrm rot="5400000">
            <a:off x="805641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05A6765F-79A7-442C-41F7-555BA6D78302}"/>
              </a:ext>
            </a:extLst>
          </p:cNvPr>
          <p:cNvCxnSpPr>
            <a:cxnSpLocks/>
          </p:cNvCxnSpPr>
          <p:nvPr/>
        </p:nvCxnSpPr>
        <p:spPr>
          <a:xfrm rot="5400000">
            <a:off x="779930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5968A8F5-DCD4-82D2-ED83-B2E3A0485704}"/>
              </a:ext>
            </a:extLst>
          </p:cNvPr>
          <p:cNvCxnSpPr>
            <a:cxnSpLocks/>
          </p:cNvCxnSpPr>
          <p:nvPr/>
        </p:nvCxnSpPr>
        <p:spPr>
          <a:xfrm rot="5400000">
            <a:off x="4192865"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AB4F8B97-1AB6-F5EC-DA8C-1F751FFB9962}"/>
              </a:ext>
            </a:extLst>
          </p:cNvPr>
          <p:cNvCxnSpPr>
            <a:cxnSpLocks/>
          </p:cNvCxnSpPr>
          <p:nvPr/>
        </p:nvCxnSpPr>
        <p:spPr>
          <a:xfrm rot="5400000">
            <a:off x="3937493"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104D62FE-617F-7D3D-79A8-3EB58CB5EEFF}"/>
              </a:ext>
            </a:extLst>
          </p:cNvPr>
          <p:cNvCxnSpPr>
            <a:cxnSpLocks/>
          </p:cNvCxnSpPr>
          <p:nvPr/>
        </p:nvCxnSpPr>
        <p:spPr>
          <a:xfrm rot="5400000">
            <a:off x="805641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D55021FB-1957-BD1B-821E-1E28EDE5A5B3}"/>
              </a:ext>
            </a:extLst>
          </p:cNvPr>
          <p:cNvCxnSpPr>
            <a:cxnSpLocks/>
          </p:cNvCxnSpPr>
          <p:nvPr/>
        </p:nvCxnSpPr>
        <p:spPr>
          <a:xfrm rot="5400000">
            <a:off x="779930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F249B2BC-8D3C-6C6F-50E0-AC248C3DF765}"/>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08C5C04-2ECD-845A-BA2B-ECECD647B317}"/>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33139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2538">
          <p15:clr>
            <a:srgbClr val="FBAE40"/>
          </p15:clr>
        </p15:guide>
        <p15:guide id="2" pos="2699">
          <p15:clr>
            <a:srgbClr val="FBAE40"/>
          </p15:clr>
        </p15:guide>
        <p15:guide id="3" pos="4970">
          <p15:clr>
            <a:srgbClr val="FBAE40"/>
          </p15:clr>
        </p15:guide>
        <p15:guide id="4" pos="5132">
          <p15:clr>
            <a:srgbClr val="FBAE40"/>
          </p15:clr>
        </p15:guide>
        <p15:guide id="5" orient="horz" pos="33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leu - 2 zones">
    <p:bg>
      <p:bgPr>
        <a:solidFill>
          <a:srgbClr val="DAEEF4"/>
        </a:solidFill>
        <a:effectLst/>
      </p:bgPr>
    </p:bg>
    <p:spTree>
      <p:nvGrpSpPr>
        <p:cNvPr id="1" name=""/>
        <p:cNvGrpSpPr/>
        <p:nvPr/>
      </p:nvGrpSpPr>
      <p:grpSpPr>
        <a:xfrm>
          <a:off x="0" y="0"/>
          <a:ext cx="0" cy="0"/>
          <a:chOff x="0" y="0"/>
          <a:chExt cx="0" cy="0"/>
        </a:xfrm>
      </p:grpSpPr>
      <p:sp>
        <p:nvSpPr>
          <p:cNvPr id="11" name="Nom de section">
            <a:extLst>
              <a:ext uri="{FF2B5EF4-FFF2-40B4-BE49-F238E27FC236}">
                <a16:creationId xmlns:a16="http://schemas.microsoft.com/office/drawing/2014/main" id="{26D768C0-50DA-8EEC-D3D1-E10773A8E98B}"/>
              </a:ext>
            </a:extLst>
          </p:cNvPr>
          <p:cNvSpPr>
            <a:spLocks noGrp="1"/>
          </p:cNvSpPr>
          <p:nvPr>
            <p:ph type="body" sz="quarter" idx="21"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8" name="Espace réservé du texte 10">
            <a:extLst>
              <a:ext uri="{FF2B5EF4-FFF2-40B4-BE49-F238E27FC236}">
                <a16:creationId xmlns:a16="http://schemas.microsoft.com/office/drawing/2014/main" id="{285C7318-F48A-435B-96B1-198A84F4B285}"/>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0" name="Titre 9">
            <a:extLst>
              <a:ext uri="{FF2B5EF4-FFF2-40B4-BE49-F238E27FC236}">
                <a16:creationId xmlns:a16="http://schemas.microsoft.com/office/drawing/2014/main" id="{E84411F8-62A7-32A4-2BDB-64452178B883}"/>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2000"/>
            <a:ext cx="5364000" cy="4671254"/>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384552" y="1602000"/>
            <a:ext cx="5364000" cy="46718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2" name="Connecteur droit 1">
            <a:extLst>
              <a:ext uri="{FF2B5EF4-FFF2-40B4-BE49-F238E27FC236}">
                <a16:creationId xmlns:a16="http://schemas.microsoft.com/office/drawing/2014/main" id="{EF7E6714-BEA1-A923-ED97-6E6C8B5B76FA}"/>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4D6E963-2598-3E72-418C-47951993BB3E}"/>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5D16943-9D85-EEEA-8159-16886D3565A1}"/>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93E3F122-1DEE-C62F-21C6-826D69AF2F8D}"/>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910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8">
          <p15:clr>
            <a:srgbClr val="FBAE40"/>
          </p15:clr>
        </p15:guide>
        <p15:guide id="2" pos="402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leu - 2 zones + message">
    <p:bg>
      <p:bgPr>
        <a:solidFill>
          <a:srgbClr val="DAEEF4"/>
        </a:solidFill>
        <a:effectLst/>
      </p:bgPr>
    </p:bg>
    <p:spTree>
      <p:nvGrpSpPr>
        <p:cNvPr id="1" name=""/>
        <p:cNvGrpSpPr/>
        <p:nvPr/>
      </p:nvGrpSpPr>
      <p:grpSpPr>
        <a:xfrm>
          <a:off x="0" y="0"/>
          <a:ext cx="0" cy="0"/>
          <a:chOff x="0" y="0"/>
          <a:chExt cx="0" cy="0"/>
        </a:xfrm>
      </p:grpSpPr>
      <p:sp>
        <p:nvSpPr>
          <p:cNvPr id="11" name="Nom de section">
            <a:extLst>
              <a:ext uri="{FF2B5EF4-FFF2-40B4-BE49-F238E27FC236}">
                <a16:creationId xmlns:a16="http://schemas.microsoft.com/office/drawing/2014/main" id="{239A8094-82BD-63BD-AD68-B61E42686976}"/>
              </a:ext>
            </a:extLst>
          </p:cNvPr>
          <p:cNvSpPr>
            <a:spLocks noGrp="1"/>
          </p:cNvSpPr>
          <p:nvPr>
            <p:ph type="body" sz="quarter" idx="21"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B6992B9F-FBE3-DF92-4ECB-59D3C6FA557E}"/>
              </a:ext>
            </a:extLst>
          </p:cNvPr>
          <p:cNvSpPr>
            <a:spLocks noGrp="1"/>
          </p:cNvSpPr>
          <p:nvPr>
            <p:ph type="body" sz="quarter" idx="20"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0" name="Titre 9">
            <a:extLst>
              <a:ext uri="{FF2B5EF4-FFF2-40B4-BE49-F238E27FC236}">
                <a16:creationId xmlns:a16="http://schemas.microsoft.com/office/drawing/2014/main" id="{DF284541-7F5A-AEEC-70FB-677D1859641F}"/>
              </a:ext>
            </a:extLst>
          </p:cNvPr>
          <p:cNvSpPr>
            <a:spLocks noGrp="1"/>
          </p:cNvSpPr>
          <p:nvPr>
            <p:ph type="title" hasCustomPrompt="1"/>
          </p:nvPr>
        </p:nvSpPr>
        <p:spPr/>
        <p:txBody>
          <a:bodyPr/>
          <a:lstStyle/>
          <a:p>
            <a:r>
              <a:rPr lang="fr-CA"/>
              <a:t>Titre (message important qui résume la page)</a:t>
            </a:r>
          </a:p>
        </p:txBody>
      </p:sp>
      <p:sp>
        <p:nvSpPr>
          <p:cNvPr id="7" name="Espace réservé du contenu 6">
            <a:extLst>
              <a:ext uri="{FF2B5EF4-FFF2-40B4-BE49-F238E27FC236}">
                <a16:creationId xmlns:a16="http://schemas.microsoft.com/office/drawing/2014/main" id="{E1DE7888-093C-4B5D-A705-37A614C141AA}"/>
              </a:ext>
            </a:extLst>
          </p:cNvPr>
          <p:cNvSpPr>
            <a:spLocks noGrp="1"/>
          </p:cNvSpPr>
          <p:nvPr>
            <p:ph sz="quarter" idx="17"/>
          </p:nvPr>
        </p:nvSpPr>
        <p:spPr>
          <a:xfrm>
            <a:off x="425840" y="1602000"/>
            <a:ext cx="5364000" cy="3733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contenu 5">
            <a:extLst>
              <a:ext uri="{FF2B5EF4-FFF2-40B4-BE49-F238E27FC236}">
                <a16:creationId xmlns:a16="http://schemas.microsoft.com/office/drawing/2014/main" id="{8D8464CE-9E11-4C0C-A9CA-6ADCFE8846F8}"/>
              </a:ext>
            </a:extLst>
          </p:cNvPr>
          <p:cNvSpPr>
            <a:spLocks noGrp="1"/>
          </p:cNvSpPr>
          <p:nvPr>
            <p:ph sz="quarter" idx="19"/>
          </p:nvPr>
        </p:nvSpPr>
        <p:spPr>
          <a:xfrm>
            <a:off x="6385088" y="1602000"/>
            <a:ext cx="5364000" cy="3733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11">
            <a:extLst>
              <a:ext uri="{FF2B5EF4-FFF2-40B4-BE49-F238E27FC236}">
                <a16:creationId xmlns:a16="http://schemas.microsoft.com/office/drawing/2014/main" id="{CBB9E395-9475-89D3-A2C9-3D2640E0C034}"/>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621857B6-2704-A2C1-D9A0-22B56D61D9AF}"/>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CD01411E-A1F2-033C-D92F-17482F429A26}"/>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D5B7EBAB-4158-44CA-21E7-DA72988D67CC}"/>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BAFAD553-339A-71BC-BDC5-F9E4E9C3DDC1}"/>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640901CE-E0EA-9441-D1FB-0DC6D9714BB1}"/>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99525461-55FA-B47E-5DD9-4C6EC1080DE4}"/>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43758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guide id="2" pos="3648">
          <p15:clr>
            <a:srgbClr val="FBAE40"/>
          </p15:clr>
        </p15:guide>
        <p15:guide id="3" pos="402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leu - 2 blocs avec titre">
    <p:bg>
      <p:bgPr>
        <a:solidFill>
          <a:srgbClr val="DAEEF4"/>
        </a:solidFill>
        <a:effectLst/>
      </p:bgPr>
    </p:bg>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3F5F61F0-CE93-445F-B969-5A3DDBC51FB6}"/>
              </a:ext>
            </a:extLst>
          </p:cNvPr>
          <p:cNvSpPr>
            <a:spLocks noGrp="1"/>
          </p:cNvSpPr>
          <p:nvPr>
            <p:ph type="body" sz="quarter" idx="23"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E234B258-D350-6D0B-0E92-7FD50714DB2C}"/>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1A8F26CA-B9B8-7518-606A-6B0DED848831}"/>
              </a:ext>
            </a:extLst>
          </p:cNvPr>
          <p:cNvSpPr>
            <a:spLocks noGrp="1"/>
          </p:cNvSpPr>
          <p:nvPr>
            <p:ph type="title" hasCustomPrompt="1"/>
          </p:nvPr>
        </p:nvSpPr>
        <p:spPr/>
        <p:txBody>
          <a:bodyPr/>
          <a:lstStyle/>
          <a:p>
            <a:r>
              <a:rPr lang="fr-CA"/>
              <a:t>Titre (message important qui résume la page)</a:t>
            </a:r>
          </a:p>
        </p:txBody>
      </p:sp>
      <p:sp>
        <p:nvSpPr>
          <p:cNvPr id="18" name="Espace réservé du texte 14">
            <a:extLst>
              <a:ext uri="{FF2B5EF4-FFF2-40B4-BE49-F238E27FC236}">
                <a16:creationId xmlns:a16="http://schemas.microsoft.com/office/drawing/2014/main" id="{D733F89B-8486-4D99-B34B-5660F8A0C901}"/>
              </a:ext>
            </a:extLst>
          </p:cNvPr>
          <p:cNvSpPr>
            <a:spLocks noGrp="1"/>
          </p:cNvSpPr>
          <p:nvPr>
            <p:ph type="body" sz="quarter" idx="21" hasCustomPrompt="1"/>
          </p:nvPr>
        </p:nvSpPr>
        <p:spPr>
          <a:xfrm>
            <a:off x="425840" y="1600200"/>
            <a:ext cx="5364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648177"/>
            <a:ext cx="5364000" cy="36252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9" name="Espace réservé du texte 14">
            <a:extLst>
              <a:ext uri="{FF2B5EF4-FFF2-40B4-BE49-F238E27FC236}">
                <a16:creationId xmlns:a16="http://schemas.microsoft.com/office/drawing/2014/main" id="{EA36A8D5-7E78-4B6E-BEF2-8E5D6740FE99}"/>
              </a:ext>
            </a:extLst>
          </p:cNvPr>
          <p:cNvSpPr>
            <a:spLocks noGrp="1"/>
          </p:cNvSpPr>
          <p:nvPr>
            <p:ph type="body" sz="quarter" idx="22" hasCustomPrompt="1"/>
          </p:nvPr>
        </p:nvSpPr>
        <p:spPr>
          <a:xfrm>
            <a:off x="6384552" y="1600200"/>
            <a:ext cx="5364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384552" y="2648177"/>
            <a:ext cx="5364000" cy="36252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2" name="Connecteur droit 1">
            <a:extLst>
              <a:ext uri="{FF2B5EF4-FFF2-40B4-BE49-F238E27FC236}">
                <a16:creationId xmlns:a16="http://schemas.microsoft.com/office/drawing/2014/main" id="{D06E6BAE-EAF6-CCC1-E0A3-DC96270429AF}"/>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77132931-35D8-C743-9590-2CA85D7FEFBB}"/>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706ACBFC-F42B-2019-57E4-85A7D02031B4}"/>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D52E0C40-0880-8A56-715E-E0C167F5F133}"/>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52640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8">
          <p15:clr>
            <a:srgbClr val="FBAE40"/>
          </p15:clr>
        </p15:guide>
        <p15:guide id="2" pos="402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leu - 2 blocs avec titre + message">
    <p:bg>
      <p:bgPr>
        <a:solidFill>
          <a:srgbClr val="DAEEF4"/>
        </a:solidFill>
        <a:effectLst/>
      </p:bgPr>
    </p:bg>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B290137F-9988-D9C0-3C6B-6356F52ED45F}"/>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2C5901F7-87EA-0CA1-5380-9634F7505C71}"/>
              </a:ext>
            </a:extLst>
          </p:cNvPr>
          <p:cNvSpPr>
            <a:spLocks noGrp="1"/>
          </p:cNvSpPr>
          <p:nvPr>
            <p:ph type="body" sz="quarter" idx="23"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8D47F079-476F-6E8A-3C1A-62087C6935EF}"/>
              </a:ext>
            </a:extLst>
          </p:cNvPr>
          <p:cNvSpPr>
            <a:spLocks noGrp="1"/>
          </p:cNvSpPr>
          <p:nvPr>
            <p:ph type="title" hasCustomPrompt="1"/>
          </p:nvPr>
        </p:nvSpPr>
        <p:spPr/>
        <p:txBody>
          <a:bodyPr/>
          <a:lstStyle/>
          <a:p>
            <a:r>
              <a:rPr lang="fr-CA"/>
              <a:t>Titre (message important qui résume la page)</a:t>
            </a:r>
          </a:p>
        </p:txBody>
      </p:sp>
      <p:sp>
        <p:nvSpPr>
          <p:cNvPr id="24" name="Espace réservé du texte 14">
            <a:extLst>
              <a:ext uri="{FF2B5EF4-FFF2-40B4-BE49-F238E27FC236}">
                <a16:creationId xmlns:a16="http://schemas.microsoft.com/office/drawing/2014/main" id="{0878BF0F-D83F-47E4-BA3A-812CAC082018}"/>
              </a:ext>
            </a:extLst>
          </p:cNvPr>
          <p:cNvSpPr>
            <a:spLocks noGrp="1"/>
          </p:cNvSpPr>
          <p:nvPr>
            <p:ph type="body" sz="quarter" idx="21" hasCustomPrompt="1"/>
          </p:nvPr>
        </p:nvSpPr>
        <p:spPr>
          <a:xfrm>
            <a:off x="425840" y="1600200"/>
            <a:ext cx="5364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18" name="Espace réservé du contenu 6">
            <a:extLst>
              <a:ext uri="{FF2B5EF4-FFF2-40B4-BE49-F238E27FC236}">
                <a16:creationId xmlns:a16="http://schemas.microsoft.com/office/drawing/2014/main" id="{1F7DF869-6DB0-44B4-9C0B-FBEED2F07E27}"/>
              </a:ext>
            </a:extLst>
          </p:cNvPr>
          <p:cNvSpPr>
            <a:spLocks noGrp="1"/>
          </p:cNvSpPr>
          <p:nvPr>
            <p:ph sz="quarter" idx="17"/>
          </p:nvPr>
        </p:nvSpPr>
        <p:spPr>
          <a:xfrm>
            <a:off x="425840" y="2648218"/>
            <a:ext cx="5364000" cy="26857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5" name="Espace réservé du texte 14">
            <a:extLst>
              <a:ext uri="{FF2B5EF4-FFF2-40B4-BE49-F238E27FC236}">
                <a16:creationId xmlns:a16="http://schemas.microsoft.com/office/drawing/2014/main" id="{4CE59E30-C077-4681-B334-56BCDC41ED4B}"/>
              </a:ext>
            </a:extLst>
          </p:cNvPr>
          <p:cNvSpPr>
            <a:spLocks noGrp="1"/>
          </p:cNvSpPr>
          <p:nvPr>
            <p:ph type="body" sz="quarter" idx="22" hasCustomPrompt="1"/>
          </p:nvPr>
        </p:nvSpPr>
        <p:spPr>
          <a:xfrm>
            <a:off x="6384552" y="1600200"/>
            <a:ext cx="5364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19" name="Espace réservé du contenu 5">
            <a:extLst>
              <a:ext uri="{FF2B5EF4-FFF2-40B4-BE49-F238E27FC236}">
                <a16:creationId xmlns:a16="http://schemas.microsoft.com/office/drawing/2014/main" id="{BAB8A5EC-6318-419D-B562-B982DA39F4C7}"/>
              </a:ext>
            </a:extLst>
          </p:cNvPr>
          <p:cNvSpPr>
            <a:spLocks noGrp="1"/>
          </p:cNvSpPr>
          <p:nvPr>
            <p:ph sz="quarter" idx="19"/>
          </p:nvPr>
        </p:nvSpPr>
        <p:spPr>
          <a:xfrm>
            <a:off x="6384552" y="2648218"/>
            <a:ext cx="5364000" cy="26857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8F1CE58A-7031-31EB-43BA-C84E154EEDC7}"/>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4" name="Connecteur droit 3">
            <a:extLst>
              <a:ext uri="{FF2B5EF4-FFF2-40B4-BE49-F238E27FC236}">
                <a16:creationId xmlns:a16="http://schemas.microsoft.com/office/drawing/2014/main" id="{70848CCE-2BBF-1C4C-2DA6-E90121E7F765}"/>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ED899F80-EB14-5986-C44B-2A95AC31B55C}"/>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2971BDC8-D4E0-9300-F2F3-19ED4C2680A1}"/>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A2BA0975-E583-DA7F-C3BC-7E23B0005164}"/>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2AF6F841-81FF-76F2-D756-2AA875B08779}"/>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63A6BB87-E94F-9218-F8E9-0502ED476ACA}"/>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25993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8">
          <p15:clr>
            <a:srgbClr val="FBAE40"/>
          </p15:clr>
        </p15:guide>
        <p15:guide id="2" pos="4022">
          <p15:clr>
            <a:srgbClr val="FBAE40"/>
          </p15:clr>
        </p15:guide>
        <p15:guide id="3" orient="horz" pos="33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leu - 3 blocs avec titre">
    <p:bg>
      <p:bgPr>
        <a:solidFill>
          <a:schemeClr val="bg2"/>
        </a:solidFill>
        <a:effectLst/>
      </p:bgPr>
    </p:bg>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8A88EBC0-333C-2640-F8BC-75C0488C098D}"/>
              </a:ext>
            </a:extLst>
          </p:cNvPr>
          <p:cNvSpPr>
            <a:spLocks noGrp="1"/>
          </p:cNvSpPr>
          <p:nvPr>
            <p:ph type="body" sz="quarter" idx="25"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F3AB7441-B98F-28DF-47A0-398B51A2012A}"/>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C81A44ED-887D-F6E0-4CDB-C6368EAE5DF7}"/>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0" y="1600200"/>
            <a:ext cx="3600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648217"/>
            <a:ext cx="3600000" cy="36252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4287196" y="1600200"/>
            <a:ext cx="3600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87196" y="2648217"/>
            <a:ext cx="3600000" cy="36252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u texte 14">
            <a:extLst>
              <a:ext uri="{FF2B5EF4-FFF2-40B4-BE49-F238E27FC236}">
                <a16:creationId xmlns:a16="http://schemas.microsoft.com/office/drawing/2014/main" id="{C76F49F8-BDE8-566A-A573-FFF0B80EBD0E}"/>
              </a:ext>
            </a:extLst>
          </p:cNvPr>
          <p:cNvSpPr>
            <a:spLocks noGrp="1"/>
          </p:cNvSpPr>
          <p:nvPr>
            <p:ph type="body" sz="quarter" idx="24" hasCustomPrompt="1"/>
          </p:nvPr>
        </p:nvSpPr>
        <p:spPr>
          <a:xfrm>
            <a:off x="8148552" y="1600200"/>
            <a:ext cx="3600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2" name="Espace réservé du contenu 3">
            <a:extLst>
              <a:ext uri="{FF2B5EF4-FFF2-40B4-BE49-F238E27FC236}">
                <a16:creationId xmlns:a16="http://schemas.microsoft.com/office/drawing/2014/main" id="{6AE65944-5E1E-B9A7-238C-E8064DAE03F6}"/>
              </a:ext>
            </a:extLst>
          </p:cNvPr>
          <p:cNvSpPr>
            <a:spLocks noGrp="1"/>
          </p:cNvSpPr>
          <p:nvPr>
            <p:ph sz="quarter" idx="23"/>
          </p:nvPr>
        </p:nvSpPr>
        <p:spPr>
          <a:xfrm>
            <a:off x="8148552" y="2648217"/>
            <a:ext cx="3600000" cy="36252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9BE1D12E-8FE3-455B-ECA4-B690001D4278}"/>
              </a:ext>
            </a:extLst>
          </p:cNvPr>
          <p:cNvCxnSpPr>
            <a:cxnSpLocks/>
          </p:cNvCxnSpPr>
          <p:nvPr/>
        </p:nvCxnSpPr>
        <p:spPr>
          <a:xfrm rot="5400000">
            <a:off x="4192865"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55B5B032-35B2-418B-3627-9EE1F14B07B9}"/>
              </a:ext>
            </a:extLst>
          </p:cNvPr>
          <p:cNvCxnSpPr>
            <a:cxnSpLocks/>
          </p:cNvCxnSpPr>
          <p:nvPr/>
        </p:nvCxnSpPr>
        <p:spPr>
          <a:xfrm rot="5400000">
            <a:off x="3937493"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ECD3B02-6274-7F2B-1E32-9AF6DBCD9531}"/>
              </a:ext>
            </a:extLst>
          </p:cNvPr>
          <p:cNvCxnSpPr>
            <a:cxnSpLocks/>
          </p:cNvCxnSpPr>
          <p:nvPr/>
        </p:nvCxnSpPr>
        <p:spPr>
          <a:xfrm rot="5400000">
            <a:off x="805641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6F5BEE67-2A45-B20D-A08D-4CABE0562119}"/>
              </a:ext>
            </a:extLst>
          </p:cNvPr>
          <p:cNvCxnSpPr>
            <a:cxnSpLocks/>
          </p:cNvCxnSpPr>
          <p:nvPr/>
        </p:nvCxnSpPr>
        <p:spPr>
          <a:xfrm rot="5400000">
            <a:off x="779930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C445494D-B8C5-7317-53FE-BCA20F798174}"/>
              </a:ext>
            </a:extLst>
          </p:cNvPr>
          <p:cNvCxnSpPr>
            <a:cxnSpLocks/>
          </p:cNvCxnSpPr>
          <p:nvPr/>
        </p:nvCxnSpPr>
        <p:spPr>
          <a:xfrm rot="5400000">
            <a:off x="4192865"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FA77FFB-7B69-E0A2-0C22-1DD1647EA406}"/>
              </a:ext>
            </a:extLst>
          </p:cNvPr>
          <p:cNvCxnSpPr>
            <a:cxnSpLocks/>
          </p:cNvCxnSpPr>
          <p:nvPr/>
        </p:nvCxnSpPr>
        <p:spPr>
          <a:xfrm rot="5400000">
            <a:off x="3937493"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7B683662-C9A3-0928-4464-E58C87CE96EA}"/>
              </a:ext>
            </a:extLst>
          </p:cNvPr>
          <p:cNvCxnSpPr>
            <a:cxnSpLocks/>
          </p:cNvCxnSpPr>
          <p:nvPr/>
        </p:nvCxnSpPr>
        <p:spPr>
          <a:xfrm rot="5400000">
            <a:off x="805641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E4DEFBD1-1FD3-106F-EED7-6B475D4DCBE4}"/>
              </a:ext>
            </a:extLst>
          </p:cNvPr>
          <p:cNvCxnSpPr>
            <a:cxnSpLocks/>
          </p:cNvCxnSpPr>
          <p:nvPr/>
        </p:nvCxnSpPr>
        <p:spPr>
          <a:xfrm rot="5400000">
            <a:off x="779930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351758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2538">
          <p15:clr>
            <a:srgbClr val="FBAE40"/>
          </p15:clr>
        </p15:guide>
        <p15:guide id="2" pos="2699">
          <p15:clr>
            <a:srgbClr val="FBAE40"/>
          </p15:clr>
        </p15:guide>
        <p15:guide id="3" pos="4970">
          <p15:clr>
            <a:srgbClr val="FBAE40"/>
          </p15:clr>
        </p15:guide>
        <p15:guide id="4" pos="513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uverture bleue - Signature">
    <p:bg>
      <p:bgRef idx="1001">
        <a:schemeClr val="bg2"/>
      </p:bgRef>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D494926B-E564-4271-8111-8554E33E02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pic>
        <p:nvPicPr>
          <p:cNvPr id="8" name="Graphique 7">
            <a:extLst>
              <a:ext uri="{FF2B5EF4-FFF2-40B4-BE49-F238E27FC236}">
                <a16:creationId xmlns:a16="http://schemas.microsoft.com/office/drawing/2014/main" id="{B1D1AD15-1BDC-49BF-9C7C-B1D1548B5C6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8912" y="209628"/>
            <a:ext cx="4419925" cy="1213200"/>
          </a:xfrm>
          <a:prstGeom prst="rect">
            <a:avLst/>
          </a:prstGeom>
        </p:spPr>
      </p:pic>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fr-CA"/>
              <a:t> pour </a:t>
            </a:r>
            <a:r>
              <a:rPr lang="fr-CA" noProof="0"/>
              <a:t>ajouter </a:t>
            </a:r>
            <a:r>
              <a:rPr lang="fr-CA"/>
              <a:t>un </a:t>
            </a:r>
            <a:r>
              <a:rPr lang="fr-CA" noProof="0"/>
              <a:t>titre</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CA"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CA"/>
              <a:t>Optionnel – cliquez pour ajouter un sous-titre</a:t>
            </a:r>
          </a:p>
        </p:txBody>
      </p:sp>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CA"/>
              <a:t>Auteur</a:t>
            </a:r>
            <a:br>
              <a:rPr lang="fr-CA"/>
            </a:br>
            <a:r>
              <a:rPr lang="fr-CA"/>
              <a:t>Le « Date » </a:t>
            </a:r>
          </a:p>
        </p:txBody>
      </p:sp>
    </p:spTree>
    <p:extLst>
      <p:ext uri="{BB962C8B-B14F-4D97-AF65-F5344CB8AC3E}">
        <p14:creationId xmlns:p14="http://schemas.microsoft.com/office/powerpoint/2010/main" val="25294174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leu - 3 blocs avec titre + message">
    <p:bg>
      <p:bgPr>
        <a:solidFill>
          <a:schemeClr val="bg2"/>
        </a:solidFill>
        <a:effectLst/>
      </p:bgPr>
    </p:bg>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064E5BFF-8854-D9CF-9B3E-33AE96F6E6F0}"/>
              </a:ext>
            </a:extLst>
          </p:cNvPr>
          <p:cNvSpPr>
            <a:spLocks noGrp="1"/>
          </p:cNvSpPr>
          <p:nvPr>
            <p:ph type="body" sz="quarter" idx="26"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7F347B63-9BAE-5A94-ACF0-75E6F9B070C9}"/>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A6A78A8E-02D3-1AB1-56A5-42AD6347F0F2}"/>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0" y="1600200"/>
            <a:ext cx="3600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2648217"/>
            <a:ext cx="3600000" cy="2685783"/>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4287196" y="1600200"/>
            <a:ext cx="3600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87196" y="2648217"/>
            <a:ext cx="3600000" cy="268578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u texte 14">
            <a:extLst>
              <a:ext uri="{FF2B5EF4-FFF2-40B4-BE49-F238E27FC236}">
                <a16:creationId xmlns:a16="http://schemas.microsoft.com/office/drawing/2014/main" id="{C76F49F8-BDE8-566A-A573-FFF0B80EBD0E}"/>
              </a:ext>
            </a:extLst>
          </p:cNvPr>
          <p:cNvSpPr>
            <a:spLocks noGrp="1"/>
          </p:cNvSpPr>
          <p:nvPr>
            <p:ph type="body" sz="quarter" idx="24" hasCustomPrompt="1"/>
          </p:nvPr>
        </p:nvSpPr>
        <p:spPr>
          <a:xfrm>
            <a:off x="8148552" y="1600200"/>
            <a:ext cx="3600000" cy="864564"/>
          </a:xfrm>
          <a:solidFill>
            <a:schemeClr val="bg1"/>
          </a:solidFill>
        </p:spPr>
        <p:txBody>
          <a:bodyPr lIns="144000" rIns="144000" anchor="ctr" anchorCtr="0"/>
          <a:lstStyle>
            <a:lvl1pPr algn="ctr">
              <a:spcBef>
                <a:spcPts val="0"/>
              </a:spcBef>
              <a:defRPr sz="2200" b="0"/>
            </a:lvl1pPr>
          </a:lstStyle>
          <a:p>
            <a:pPr lvl="0"/>
            <a:r>
              <a:rPr lang="fr-CA"/>
              <a:t>Espace pour titre si vous avez une explication à un graphique, un tableau…</a:t>
            </a:r>
          </a:p>
        </p:txBody>
      </p:sp>
      <p:sp>
        <p:nvSpPr>
          <p:cNvPr id="2" name="Espace réservé du contenu 3">
            <a:extLst>
              <a:ext uri="{FF2B5EF4-FFF2-40B4-BE49-F238E27FC236}">
                <a16:creationId xmlns:a16="http://schemas.microsoft.com/office/drawing/2014/main" id="{6AE65944-5E1E-B9A7-238C-E8064DAE03F6}"/>
              </a:ext>
            </a:extLst>
          </p:cNvPr>
          <p:cNvSpPr>
            <a:spLocks noGrp="1"/>
          </p:cNvSpPr>
          <p:nvPr>
            <p:ph sz="quarter" idx="23"/>
          </p:nvPr>
        </p:nvSpPr>
        <p:spPr>
          <a:xfrm>
            <a:off x="8148552" y="2648217"/>
            <a:ext cx="3600000" cy="268578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Espace réservé du texte 11">
            <a:extLst>
              <a:ext uri="{FF2B5EF4-FFF2-40B4-BE49-F238E27FC236}">
                <a16:creationId xmlns:a16="http://schemas.microsoft.com/office/drawing/2014/main" id="{046BAA08-5D29-5B13-C4DA-98EF417282F6}"/>
              </a:ext>
            </a:extLst>
          </p:cNvPr>
          <p:cNvSpPr>
            <a:spLocks noGrp="1"/>
          </p:cNvSpPr>
          <p:nvPr>
            <p:ph type="body" sz="quarter" idx="25"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4" name="Connecteur droit 13">
            <a:extLst>
              <a:ext uri="{FF2B5EF4-FFF2-40B4-BE49-F238E27FC236}">
                <a16:creationId xmlns:a16="http://schemas.microsoft.com/office/drawing/2014/main" id="{DE1C1D64-D45C-3AB4-B6AB-072A9FBDB64C}"/>
              </a:ext>
            </a:extLst>
          </p:cNvPr>
          <p:cNvCxnSpPr>
            <a:cxnSpLocks/>
          </p:cNvCxnSpPr>
          <p:nvPr/>
        </p:nvCxnSpPr>
        <p:spPr>
          <a:xfrm rot="5400000">
            <a:off x="4192865"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3F2EC373-B641-740C-B669-E5E87C987AE8}"/>
              </a:ext>
            </a:extLst>
          </p:cNvPr>
          <p:cNvCxnSpPr>
            <a:cxnSpLocks/>
          </p:cNvCxnSpPr>
          <p:nvPr/>
        </p:nvCxnSpPr>
        <p:spPr>
          <a:xfrm rot="5400000">
            <a:off x="3937493"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0EE47DF-6C74-B9F4-B454-92E4F5D8D560}"/>
              </a:ext>
            </a:extLst>
          </p:cNvPr>
          <p:cNvCxnSpPr>
            <a:cxnSpLocks/>
          </p:cNvCxnSpPr>
          <p:nvPr/>
        </p:nvCxnSpPr>
        <p:spPr>
          <a:xfrm rot="5400000">
            <a:off x="805641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05A6765F-79A7-442C-41F7-555BA6D78302}"/>
              </a:ext>
            </a:extLst>
          </p:cNvPr>
          <p:cNvCxnSpPr>
            <a:cxnSpLocks/>
          </p:cNvCxnSpPr>
          <p:nvPr/>
        </p:nvCxnSpPr>
        <p:spPr>
          <a:xfrm rot="5400000">
            <a:off x="7799302"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5968A8F5-DCD4-82D2-ED83-B2E3A0485704}"/>
              </a:ext>
            </a:extLst>
          </p:cNvPr>
          <p:cNvCxnSpPr>
            <a:cxnSpLocks/>
          </p:cNvCxnSpPr>
          <p:nvPr/>
        </p:nvCxnSpPr>
        <p:spPr>
          <a:xfrm rot="5400000">
            <a:off x="4192865"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AB4F8B97-1AB6-F5EC-DA8C-1F751FFB9962}"/>
              </a:ext>
            </a:extLst>
          </p:cNvPr>
          <p:cNvCxnSpPr>
            <a:cxnSpLocks/>
          </p:cNvCxnSpPr>
          <p:nvPr/>
        </p:nvCxnSpPr>
        <p:spPr>
          <a:xfrm rot="5400000">
            <a:off x="3937493"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104D62FE-617F-7D3D-79A8-3EB58CB5EEFF}"/>
              </a:ext>
            </a:extLst>
          </p:cNvPr>
          <p:cNvCxnSpPr>
            <a:cxnSpLocks/>
          </p:cNvCxnSpPr>
          <p:nvPr/>
        </p:nvCxnSpPr>
        <p:spPr>
          <a:xfrm rot="5400000">
            <a:off x="805641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D55021FB-1957-BD1B-821E-1E28EDE5A5B3}"/>
              </a:ext>
            </a:extLst>
          </p:cNvPr>
          <p:cNvCxnSpPr>
            <a:cxnSpLocks/>
          </p:cNvCxnSpPr>
          <p:nvPr/>
        </p:nvCxnSpPr>
        <p:spPr>
          <a:xfrm rot="5400000">
            <a:off x="7799302" y="696692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AC24F69F-83CB-06C4-CB99-B5DCB0BF2258}"/>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82E6A7A6-EF53-D9E0-8A3D-2E580C6FA2A1}"/>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51353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2538">
          <p15:clr>
            <a:srgbClr val="FBAE40"/>
          </p15:clr>
        </p15:guide>
        <p15:guide id="2" pos="2699">
          <p15:clr>
            <a:srgbClr val="FBAE40"/>
          </p15:clr>
        </p15:guide>
        <p15:guide id="3" pos="4970">
          <p15:clr>
            <a:srgbClr val="FBAE40"/>
          </p15:clr>
        </p15:guide>
        <p15:guide id="4" pos="5132">
          <p15:clr>
            <a:srgbClr val="FBAE40"/>
          </p15:clr>
        </p15:guide>
        <p15:guide id="5" orient="horz" pos="33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2 zones moitié">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2A608EF-CC18-4787-8043-D8F6CFF235E5}"/>
              </a:ex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DA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1"/>
          </a:p>
        </p:txBody>
      </p:sp>
      <p:sp>
        <p:nvSpPr>
          <p:cNvPr id="15" name="Nom de section">
            <a:extLst>
              <a:ext uri="{FF2B5EF4-FFF2-40B4-BE49-F238E27FC236}">
                <a16:creationId xmlns:a16="http://schemas.microsoft.com/office/drawing/2014/main" id="{A3148D7D-21A0-FE58-407F-82BDBE9B3B24}"/>
              </a:ext>
            </a:extLst>
          </p:cNvPr>
          <p:cNvSpPr>
            <a:spLocks noGrp="1"/>
          </p:cNvSpPr>
          <p:nvPr>
            <p:ph type="body" sz="quarter" idx="21"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1" name="Espace réservé du texte 10">
            <a:extLst>
              <a:ext uri="{FF2B5EF4-FFF2-40B4-BE49-F238E27FC236}">
                <a16:creationId xmlns:a16="http://schemas.microsoft.com/office/drawing/2014/main" id="{A563C73F-F221-6695-4FC2-BEEA28A1DF9D}"/>
              </a:ext>
            </a:extLst>
          </p:cNvPr>
          <p:cNvSpPr>
            <a:spLocks noGrp="1"/>
          </p:cNvSpPr>
          <p:nvPr>
            <p:ph type="body" sz="quarter" idx="19" hasCustomPrompt="1"/>
          </p:nvPr>
        </p:nvSpPr>
        <p:spPr>
          <a:xfrm>
            <a:off x="425451" y="381000"/>
            <a:ext cx="5357425"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4" name="Titre 13">
            <a:extLst>
              <a:ext uri="{FF2B5EF4-FFF2-40B4-BE49-F238E27FC236}">
                <a16:creationId xmlns:a16="http://schemas.microsoft.com/office/drawing/2014/main" id="{452187A6-906E-4646-A9F5-3456A93C683D}"/>
              </a:ext>
            </a:extLst>
          </p:cNvPr>
          <p:cNvSpPr>
            <a:spLocks noGrp="1"/>
          </p:cNvSpPr>
          <p:nvPr>
            <p:ph type="title" hasCustomPrompt="1"/>
          </p:nvPr>
        </p:nvSpPr>
        <p:spPr>
          <a:xfrm>
            <a:off x="425043" y="687600"/>
            <a:ext cx="5357425" cy="792000"/>
          </a:xfrm>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1" y="1600200"/>
            <a:ext cx="5364000" cy="4673599"/>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384925" y="1600200"/>
            <a:ext cx="5369075" cy="46736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2" name="Connecteur droit 1">
            <a:extLst>
              <a:ext uri="{FF2B5EF4-FFF2-40B4-BE49-F238E27FC236}">
                <a16:creationId xmlns:a16="http://schemas.microsoft.com/office/drawing/2014/main" id="{D5BC5D6D-996E-1B61-9179-BD5805EAB402}"/>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D4288E50-41B8-88D2-BCEC-A6A58EE42ED1}"/>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ED527A97-95B7-7D70-EFD2-8CB23C4A4B7D}"/>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9C3F0901-5D42-3BFA-981E-059EC342A022}"/>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78285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guide id="2" pos="4022">
          <p15:clr>
            <a:srgbClr val="FBAE40"/>
          </p15:clr>
        </p15:guide>
        <p15:guide id="3" pos="364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 zones moitié + mess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2A608EF-CC18-4787-8043-D8F6CFF235E5}"/>
              </a:ex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DAE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351"/>
          </a:p>
        </p:txBody>
      </p:sp>
      <p:sp>
        <p:nvSpPr>
          <p:cNvPr id="13" name="Nom de section">
            <a:extLst>
              <a:ext uri="{FF2B5EF4-FFF2-40B4-BE49-F238E27FC236}">
                <a16:creationId xmlns:a16="http://schemas.microsoft.com/office/drawing/2014/main" id="{E72F2A00-CC30-4F1C-40AF-70F9B13AB602}"/>
              </a:ext>
            </a:extLst>
          </p:cNvPr>
          <p:cNvSpPr>
            <a:spLocks noGrp="1"/>
          </p:cNvSpPr>
          <p:nvPr>
            <p:ph type="body" sz="quarter" idx="22"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975BEBC6-767B-A64D-C931-14CED014217F}"/>
              </a:ext>
            </a:extLst>
          </p:cNvPr>
          <p:cNvSpPr>
            <a:spLocks noGrp="1"/>
          </p:cNvSpPr>
          <p:nvPr>
            <p:ph type="body" sz="quarter" idx="19" hasCustomPrompt="1"/>
          </p:nvPr>
        </p:nvSpPr>
        <p:spPr>
          <a:xfrm>
            <a:off x="425451" y="381000"/>
            <a:ext cx="5357423"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2" name="Titre 11">
            <a:extLst>
              <a:ext uri="{FF2B5EF4-FFF2-40B4-BE49-F238E27FC236}">
                <a16:creationId xmlns:a16="http://schemas.microsoft.com/office/drawing/2014/main" id="{9852F42B-7E21-B0E3-66FF-52A80D6E5DB9}"/>
              </a:ext>
            </a:extLst>
          </p:cNvPr>
          <p:cNvSpPr>
            <a:spLocks noGrp="1"/>
          </p:cNvSpPr>
          <p:nvPr>
            <p:ph type="title" hasCustomPrompt="1"/>
          </p:nvPr>
        </p:nvSpPr>
        <p:spPr>
          <a:xfrm>
            <a:off x="425043" y="687600"/>
            <a:ext cx="5366157" cy="792000"/>
          </a:xfrm>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0200"/>
            <a:ext cx="5364000" cy="37386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C47B996A-A60E-5BE2-4842-9E0D3F2F411D}"/>
              </a:ext>
            </a:extLst>
          </p:cNvPr>
          <p:cNvSpPr>
            <a:spLocks noGrp="1"/>
          </p:cNvSpPr>
          <p:nvPr>
            <p:ph type="body" sz="quarter" idx="21" hasCustomPrompt="1"/>
          </p:nvPr>
        </p:nvSpPr>
        <p:spPr>
          <a:xfrm>
            <a:off x="425451" y="5562600"/>
            <a:ext cx="5357423"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6384925" y="1600200"/>
            <a:ext cx="5365475" cy="46736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115" cy="188104"/>
          </a:xfrm>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7" name="Connecteur droit 6">
            <a:extLst>
              <a:ext uri="{FF2B5EF4-FFF2-40B4-BE49-F238E27FC236}">
                <a16:creationId xmlns:a16="http://schemas.microsoft.com/office/drawing/2014/main" id="{0B1560D2-63FB-E2CF-449C-8D5C9CB99A6A}"/>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A436668D-2E5E-D662-E54A-EF46A944F304}"/>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C32F1E69-2F96-BBCA-6479-237651B9D0AF}"/>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931618D1-7F14-783D-EC32-1C9CE1C97124}"/>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F713CC48-3D20-50B3-95A3-00170CE6DA8D}"/>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9225A137-E4D7-F53D-3BB1-8F5391728D9C}"/>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80166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8">
          <p15:clr>
            <a:srgbClr val="FBAE40"/>
          </p15:clr>
        </p15:guide>
        <p15:guide id="2" pos="4022">
          <p15:clr>
            <a:srgbClr val="FBAE40"/>
          </p15:clr>
        </p15:guide>
        <p15:guide id="3" pos="3840">
          <p15:clr>
            <a:srgbClr val="FBAE40"/>
          </p15:clr>
        </p15:guide>
        <p15:guide id="4" orient="horz" pos="33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ntenu + bloc">
    <p:spTree>
      <p:nvGrpSpPr>
        <p:cNvPr id="1" name=""/>
        <p:cNvGrpSpPr/>
        <p:nvPr/>
      </p:nvGrpSpPr>
      <p:grpSpPr>
        <a:xfrm>
          <a:off x="0" y="0"/>
          <a:ext cx="0" cy="0"/>
          <a:chOff x="0" y="0"/>
          <a:chExt cx="0" cy="0"/>
        </a:xfrm>
      </p:grpSpPr>
      <p:sp>
        <p:nvSpPr>
          <p:cNvPr id="12" name="Nom de section">
            <a:extLst>
              <a:ext uri="{FF2B5EF4-FFF2-40B4-BE49-F238E27FC236}">
                <a16:creationId xmlns:a16="http://schemas.microsoft.com/office/drawing/2014/main" id="{96387486-5D0C-F87B-13D9-91EC65D8B481}"/>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0" name="Espace réservé du texte 10">
            <a:extLst>
              <a:ext uri="{FF2B5EF4-FFF2-40B4-BE49-F238E27FC236}">
                <a16:creationId xmlns:a16="http://schemas.microsoft.com/office/drawing/2014/main" id="{A2C3D15D-62C2-C8D1-FE17-8D5A24F0D38C}"/>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1" name="Titre 10">
            <a:extLst>
              <a:ext uri="{FF2B5EF4-FFF2-40B4-BE49-F238E27FC236}">
                <a16:creationId xmlns:a16="http://schemas.microsoft.com/office/drawing/2014/main" id="{8921BEB8-4F83-D993-B5A0-CC052B6372C2}"/>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0200"/>
            <a:ext cx="5364000" cy="4666952"/>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5" name="Espace réservé du texte">
            <a:extLst>
              <a:ext uri="{FF2B5EF4-FFF2-40B4-BE49-F238E27FC236}">
                <a16:creationId xmlns:a16="http://schemas.microsoft.com/office/drawing/2014/main" id="{961DF940-AD6E-46D4-B85B-03D98D287F19}"/>
              </a:ext>
            </a:extLst>
          </p:cNvPr>
          <p:cNvSpPr>
            <a:spLocks noGrp="1"/>
          </p:cNvSpPr>
          <p:nvPr>
            <p:ph type="body" sz="quarter" idx="26"/>
          </p:nvPr>
        </p:nvSpPr>
        <p:spPr>
          <a:xfrm>
            <a:off x="6384552" y="1600200"/>
            <a:ext cx="5364000" cy="4666951"/>
          </a:xfrm>
          <a:prstGeom prst="roundRect">
            <a:avLst>
              <a:gd name="adj" fmla="val 9600"/>
            </a:avLst>
          </a:prstGeom>
          <a:solidFill>
            <a:schemeClr val="bg2"/>
          </a:solidFill>
        </p:spPr>
        <p:txBody>
          <a:bodyPr lIns="144000" tIns="144000" rIns="144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2" name="Connecteur droit 1">
            <a:extLst>
              <a:ext uri="{FF2B5EF4-FFF2-40B4-BE49-F238E27FC236}">
                <a16:creationId xmlns:a16="http://schemas.microsoft.com/office/drawing/2014/main" id="{7C7619EC-5C0C-F7AE-9DE0-E66EC5243128}"/>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655E41D2-29A7-39D2-559E-3A0EDB38CB09}"/>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5F7E2EAD-A28F-BE97-FC16-DFC688B9CA55}"/>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2D678F88-E07A-95E5-3727-5BC6449BB8F2}"/>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34130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8">
          <p15:clr>
            <a:srgbClr val="FBAE40"/>
          </p15:clr>
        </p15:guide>
        <p15:guide id="2" pos="4022">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ntenu + bloc + message">
    <p:spTree>
      <p:nvGrpSpPr>
        <p:cNvPr id="1" name=""/>
        <p:cNvGrpSpPr/>
        <p:nvPr/>
      </p:nvGrpSpPr>
      <p:grpSpPr>
        <a:xfrm>
          <a:off x="0" y="0"/>
          <a:ext cx="0" cy="0"/>
          <a:chOff x="0" y="0"/>
          <a:chExt cx="0" cy="0"/>
        </a:xfrm>
      </p:grpSpPr>
      <p:sp>
        <p:nvSpPr>
          <p:cNvPr id="13" name="Nom de section">
            <a:extLst>
              <a:ext uri="{FF2B5EF4-FFF2-40B4-BE49-F238E27FC236}">
                <a16:creationId xmlns:a16="http://schemas.microsoft.com/office/drawing/2014/main" id="{9C303E39-A502-5955-275D-8C934961AE80}"/>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11" name="Espace réservé du texte 10">
            <a:extLst>
              <a:ext uri="{FF2B5EF4-FFF2-40B4-BE49-F238E27FC236}">
                <a16:creationId xmlns:a16="http://schemas.microsoft.com/office/drawing/2014/main" id="{3633D6B6-B0CA-8690-0AB4-623A8E868C5D}"/>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2" name="Titre 11">
            <a:extLst>
              <a:ext uri="{FF2B5EF4-FFF2-40B4-BE49-F238E27FC236}">
                <a16:creationId xmlns:a16="http://schemas.microsoft.com/office/drawing/2014/main" id="{A5A514BA-22AF-6060-C432-5E40A5159BCF}"/>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0200"/>
            <a:ext cx="5364000" cy="37386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B708FFAA-7183-FE3C-0E63-931545EB09A7}"/>
              </a:ext>
            </a:extLst>
          </p:cNvPr>
          <p:cNvSpPr>
            <a:spLocks noGrp="1"/>
          </p:cNvSpPr>
          <p:nvPr>
            <p:ph type="body" sz="quarter" idx="21" hasCustomPrompt="1"/>
          </p:nvPr>
        </p:nvSpPr>
        <p:spPr>
          <a:xfrm>
            <a:off x="425451" y="5562600"/>
            <a:ext cx="5357423"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19" name="Espace réservé du texte">
            <a:extLst>
              <a:ext uri="{FF2B5EF4-FFF2-40B4-BE49-F238E27FC236}">
                <a16:creationId xmlns:a16="http://schemas.microsoft.com/office/drawing/2014/main" id="{0B753A95-804F-4F94-B945-DC49DFC0D387}"/>
              </a:ext>
            </a:extLst>
          </p:cNvPr>
          <p:cNvSpPr>
            <a:spLocks noGrp="1"/>
          </p:cNvSpPr>
          <p:nvPr>
            <p:ph type="body" sz="quarter" idx="26"/>
          </p:nvPr>
        </p:nvSpPr>
        <p:spPr>
          <a:xfrm>
            <a:off x="6384552" y="1600200"/>
            <a:ext cx="5364000" cy="4666951"/>
          </a:xfrm>
          <a:prstGeom prst="roundRect">
            <a:avLst>
              <a:gd name="adj" fmla="val 9600"/>
            </a:avLst>
          </a:prstGeom>
          <a:solidFill>
            <a:schemeClr val="bg2"/>
          </a:solidFill>
        </p:spPr>
        <p:txBody>
          <a:bodyPr lIns="144000" tIns="144000" rIns="144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4" name="Connecteur droit 3">
            <a:extLst>
              <a:ext uri="{FF2B5EF4-FFF2-40B4-BE49-F238E27FC236}">
                <a16:creationId xmlns:a16="http://schemas.microsoft.com/office/drawing/2014/main" id="{16178C06-801B-5360-12EA-891F71710C25}"/>
              </a:ext>
            </a:extLst>
          </p:cNvPr>
          <p:cNvCxnSpPr>
            <a:cxnSpLocks/>
          </p:cNvCxnSpPr>
          <p:nvPr/>
        </p:nvCxnSpPr>
        <p:spPr>
          <a:xfrm rot="5400000">
            <a:off x="6293848"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10B0DD4D-ABC1-F225-808A-FE6ADDA5DA97}"/>
              </a:ext>
            </a:extLst>
          </p:cNvPr>
          <p:cNvCxnSpPr>
            <a:cxnSpLocks/>
          </p:cNvCxnSpPr>
          <p:nvPr/>
        </p:nvCxnSpPr>
        <p:spPr>
          <a:xfrm rot="5400000">
            <a:off x="6293848"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0FEFC31E-E9A2-E8F5-66CF-1FE72FBAA822}"/>
              </a:ext>
            </a:extLst>
          </p:cNvPr>
          <p:cNvCxnSpPr>
            <a:cxnSpLocks/>
          </p:cNvCxnSpPr>
          <p:nvPr/>
        </p:nvCxnSpPr>
        <p:spPr>
          <a:xfrm rot="5400000">
            <a:off x="5700760" y="-103233"/>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BDAD01D5-8C04-0505-DA6D-8FB31E24F66D}"/>
              </a:ext>
            </a:extLst>
          </p:cNvPr>
          <p:cNvCxnSpPr>
            <a:cxnSpLocks/>
          </p:cNvCxnSpPr>
          <p:nvPr/>
        </p:nvCxnSpPr>
        <p:spPr>
          <a:xfrm rot="5400000">
            <a:off x="5700760" y="6958217"/>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24407CD6-7AE1-4DA0-962A-F2B5A6DEFC13}"/>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173E45FF-8B19-1164-A8E9-971098D3A5C3}"/>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443892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8">
          <p15:clr>
            <a:srgbClr val="FBAE40"/>
          </p15:clr>
        </p15:guide>
        <p15:guide id="2" pos="4022">
          <p15:clr>
            <a:srgbClr val="FBAE40"/>
          </p15:clr>
        </p15:guide>
        <p15:guide id="3" orient="horz" pos="336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Dispositions avec blocs de texte verticaux">
    <p:bg>
      <p:bgPr>
        <a:solidFill>
          <a:schemeClr val="accent6"/>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72B266B-8071-A8EE-5133-C0FDEC8EBAAA}"/>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Dispositions avec blocs de texte verticaux</a:t>
            </a:r>
          </a:p>
        </p:txBody>
      </p:sp>
    </p:spTree>
    <p:extLst>
      <p:ext uri="{BB962C8B-B14F-4D97-AF65-F5344CB8AC3E}">
        <p14:creationId xmlns:p14="http://schemas.microsoft.com/office/powerpoint/2010/main" val="11991982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 blocs texte">
    <p:spTree>
      <p:nvGrpSpPr>
        <p:cNvPr id="1" name=""/>
        <p:cNvGrpSpPr/>
        <p:nvPr/>
      </p:nvGrpSpPr>
      <p:grpSpPr>
        <a:xfrm>
          <a:off x="0" y="0"/>
          <a:ext cx="0" cy="0"/>
          <a:chOff x="0" y="0"/>
          <a:chExt cx="0" cy="0"/>
        </a:xfrm>
      </p:grpSpPr>
      <p:sp>
        <p:nvSpPr>
          <p:cNvPr id="6" name="Nom de section">
            <a:extLst>
              <a:ext uri="{FF2B5EF4-FFF2-40B4-BE49-F238E27FC236}">
                <a16:creationId xmlns:a16="http://schemas.microsoft.com/office/drawing/2014/main" id="{E8133788-677F-3F6A-5D69-C0FD0FCA1E0F}"/>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AA291BA5-A824-0A92-CBE4-807CB9D8E909}"/>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E4F50A5F-E1DC-F03B-744D-1FDE7365E861}"/>
              </a:ext>
            </a:extLst>
          </p:cNvPr>
          <p:cNvSpPr>
            <a:spLocks noGrp="1"/>
          </p:cNvSpPr>
          <p:nvPr>
            <p:ph type="title" hasCustomPrompt="1"/>
          </p:nvPr>
        </p:nvSpPr>
        <p:spPr/>
        <p:txBody>
          <a:bodyPr/>
          <a:lstStyle/>
          <a:p>
            <a:r>
              <a:rPr lang="fr-CA"/>
              <a:t>Titre (message important qui résume la page)</a:t>
            </a:r>
          </a:p>
        </p:txBody>
      </p:sp>
      <p:sp>
        <p:nvSpPr>
          <p:cNvPr id="16" name="Espace réservé du texte">
            <a:extLst>
              <a:ext uri="{FF2B5EF4-FFF2-40B4-BE49-F238E27FC236}">
                <a16:creationId xmlns:a16="http://schemas.microsoft.com/office/drawing/2014/main" id="{39A2DE2C-70F1-4717-8343-48A356D8CC2A}"/>
              </a:ext>
            </a:extLst>
          </p:cNvPr>
          <p:cNvSpPr>
            <a:spLocks noGrp="1"/>
          </p:cNvSpPr>
          <p:nvPr>
            <p:ph type="body" sz="quarter" idx="26"/>
          </p:nvPr>
        </p:nvSpPr>
        <p:spPr>
          <a:xfrm>
            <a:off x="425748" y="1602000"/>
            <a:ext cx="3600000" cy="4674049"/>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8" name="Espace réservé du texte">
            <a:extLst>
              <a:ext uri="{FF2B5EF4-FFF2-40B4-BE49-F238E27FC236}">
                <a16:creationId xmlns:a16="http://schemas.microsoft.com/office/drawing/2014/main" id="{613BB7D9-E13F-4135-8F7F-FF0F5AFEC695}"/>
              </a:ext>
            </a:extLst>
          </p:cNvPr>
          <p:cNvSpPr>
            <a:spLocks noGrp="1"/>
          </p:cNvSpPr>
          <p:nvPr>
            <p:ph type="body" sz="quarter" idx="28"/>
          </p:nvPr>
        </p:nvSpPr>
        <p:spPr>
          <a:xfrm>
            <a:off x="4287226" y="1602000"/>
            <a:ext cx="3600000" cy="4674049"/>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7" name="Espace réservé du texte">
            <a:extLst>
              <a:ext uri="{FF2B5EF4-FFF2-40B4-BE49-F238E27FC236}">
                <a16:creationId xmlns:a16="http://schemas.microsoft.com/office/drawing/2014/main" id="{804BD332-3437-4F15-9967-CE061B9669E2}"/>
              </a:ext>
            </a:extLst>
          </p:cNvPr>
          <p:cNvSpPr>
            <a:spLocks noGrp="1"/>
          </p:cNvSpPr>
          <p:nvPr>
            <p:ph type="body" sz="quarter" idx="27"/>
          </p:nvPr>
        </p:nvSpPr>
        <p:spPr>
          <a:xfrm>
            <a:off x="8148552" y="1602000"/>
            <a:ext cx="3600000" cy="4660200"/>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168361166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 blocs texte + message">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34358E3D-EE1C-59AE-9460-A109392229F2}"/>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4" name="Espace réservé du texte 10">
            <a:extLst>
              <a:ext uri="{FF2B5EF4-FFF2-40B4-BE49-F238E27FC236}">
                <a16:creationId xmlns:a16="http://schemas.microsoft.com/office/drawing/2014/main" id="{5E840A2E-0585-4A54-9B85-EBFB3EC34A2E}"/>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950FD02D-0FE8-731B-E70B-A7AC6499939E}"/>
              </a:ext>
            </a:extLst>
          </p:cNvPr>
          <p:cNvSpPr>
            <a:spLocks noGrp="1"/>
          </p:cNvSpPr>
          <p:nvPr>
            <p:ph type="title" hasCustomPrompt="1"/>
          </p:nvPr>
        </p:nvSpPr>
        <p:spPr/>
        <p:txBody>
          <a:bodyPr/>
          <a:lstStyle/>
          <a:p>
            <a:r>
              <a:rPr lang="fr-CA"/>
              <a:t>Titre (message important qui résume la page)</a:t>
            </a:r>
          </a:p>
        </p:txBody>
      </p:sp>
      <p:sp>
        <p:nvSpPr>
          <p:cNvPr id="16" name="Espace réservé du texte">
            <a:extLst>
              <a:ext uri="{FF2B5EF4-FFF2-40B4-BE49-F238E27FC236}">
                <a16:creationId xmlns:a16="http://schemas.microsoft.com/office/drawing/2014/main" id="{39A2DE2C-70F1-4717-8343-48A356D8CC2A}"/>
              </a:ext>
            </a:extLst>
          </p:cNvPr>
          <p:cNvSpPr>
            <a:spLocks noGrp="1"/>
          </p:cNvSpPr>
          <p:nvPr>
            <p:ph type="body" sz="quarter" idx="26"/>
          </p:nvPr>
        </p:nvSpPr>
        <p:spPr>
          <a:xfrm>
            <a:off x="425748" y="1600200"/>
            <a:ext cx="3600000" cy="3733800"/>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8" name="Espace réservé du texte">
            <a:extLst>
              <a:ext uri="{FF2B5EF4-FFF2-40B4-BE49-F238E27FC236}">
                <a16:creationId xmlns:a16="http://schemas.microsoft.com/office/drawing/2014/main" id="{613BB7D9-E13F-4135-8F7F-FF0F5AFEC695}"/>
              </a:ext>
            </a:extLst>
          </p:cNvPr>
          <p:cNvSpPr>
            <a:spLocks noGrp="1"/>
          </p:cNvSpPr>
          <p:nvPr>
            <p:ph type="body" sz="quarter" idx="28"/>
          </p:nvPr>
        </p:nvSpPr>
        <p:spPr>
          <a:xfrm>
            <a:off x="4287226" y="1600200"/>
            <a:ext cx="3600000" cy="3733800"/>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7" name="Espace réservé du texte">
            <a:extLst>
              <a:ext uri="{FF2B5EF4-FFF2-40B4-BE49-F238E27FC236}">
                <a16:creationId xmlns:a16="http://schemas.microsoft.com/office/drawing/2014/main" id="{804BD332-3437-4F15-9967-CE061B9669E2}"/>
              </a:ext>
            </a:extLst>
          </p:cNvPr>
          <p:cNvSpPr>
            <a:spLocks noGrp="1"/>
          </p:cNvSpPr>
          <p:nvPr>
            <p:ph type="body" sz="quarter" idx="27" hasCustomPrompt="1"/>
          </p:nvPr>
        </p:nvSpPr>
        <p:spPr>
          <a:xfrm>
            <a:off x="8148552" y="1600200"/>
            <a:ext cx="3600000" cy="3733800"/>
          </a:xfrm>
          <a:prstGeom prst="roundRect">
            <a:avLst>
              <a:gd name="adj" fmla="val 11233"/>
            </a:avLst>
          </a:prstGeom>
          <a:solidFill>
            <a:schemeClr val="bg2"/>
          </a:solidFill>
        </p:spPr>
        <p:txBody>
          <a:bodyPr lIns="180000" tIns="144000" rIns="180000" bIns="144000" anchor="t" anchorCtr="0"/>
          <a:lstStyle>
            <a:lvl1pPr>
              <a:defRPr/>
            </a:lvl1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2" name="Espace réservé du texte 11">
            <a:extLst>
              <a:ext uri="{FF2B5EF4-FFF2-40B4-BE49-F238E27FC236}">
                <a16:creationId xmlns:a16="http://schemas.microsoft.com/office/drawing/2014/main" id="{C2648C32-CE89-5356-86A6-F82C8221AC09}"/>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A10DF178-B94C-144E-4B1D-892C5CBB5391}"/>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1D4ABA7E-0EDA-8C02-FCBE-C19FF0CCBF94}"/>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143428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4 blocs texte">
    <p:spTree>
      <p:nvGrpSpPr>
        <p:cNvPr id="1" name=""/>
        <p:cNvGrpSpPr/>
        <p:nvPr/>
      </p:nvGrpSpPr>
      <p:grpSpPr>
        <a:xfrm>
          <a:off x="0" y="0"/>
          <a:ext cx="0" cy="0"/>
          <a:chOff x="0" y="0"/>
          <a:chExt cx="0" cy="0"/>
        </a:xfrm>
      </p:grpSpPr>
      <p:sp>
        <p:nvSpPr>
          <p:cNvPr id="6" name="Nom de section">
            <a:extLst>
              <a:ext uri="{FF2B5EF4-FFF2-40B4-BE49-F238E27FC236}">
                <a16:creationId xmlns:a16="http://schemas.microsoft.com/office/drawing/2014/main" id="{0E7BDDFB-AD74-4FD6-9645-8794F6F9D143}"/>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30F3B817-667C-E01D-A4F8-19B9DCB4FADE}"/>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273BF231-E25D-5067-C9C4-C5AF372CE2E1}"/>
              </a:ext>
            </a:extLst>
          </p:cNvPr>
          <p:cNvSpPr>
            <a:spLocks noGrp="1"/>
          </p:cNvSpPr>
          <p:nvPr>
            <p:ph type="title" hasCustomPrompt="1"/>
          </p:nvPr>
        </p:nvSpPr>
        <p:spPr/>
        <p:txBody>
          <a:bodyPr/>
          <a:lstStyle/>
          <a:p>
            <a:r>
              <a:rPr lang="fr-CA"/>
              <a:t>Titre (message important qui résume la page)</a:t>
            </a:r>
          </a:p>
        </p:txBody>
      </p:sp>
      <p:sp>
        <p:nvSpPr>
          <p:cNvPr id="14" name="Espace réservé du texte">
            <a:extLst>
              <a:ext uri="{FF2B5EF4-FFF2-40B4-BE49-F238E27FC236}">
                <a16:creationId xmlns:a16="http://schemas.microsoft.com/office/drawing/2014/main" id="{3885716B-3AD3-4816-97AB-CD576F740D74}"/>
              </a:ext>
            </a:extLst>
          </p:cNvPr>
          <p:cNvSpPr>
            <a:spLocks noGrp="1"/>
          </p:cNvSpPr>
          <p:nvPr>
            <p:ph type="body" sz="quarter" idx="26"/>
          </p:nvPr>
        </p:nvSpPr>
        <p:spPr>
          <a:xfrm>
            <a:off x="425748" y="1600200"/>
            <a:ext cx="2743200" cy="46602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3" name="Espace réservé du texte">
            <a:extLst>
              <a:ext uri="{FF2B5EF4-FFF2-40B4-BE49-F238E27FC236}">
                <a16:creationId xmlns:a16="http://schemas.microsoft.com/office/drawing/2014/main" id="{C7969191-97EB-42BC-8E93-4763CEAAE0E6}"/>
              </a:ext>
            </a:extLst>
          </p:cNvPr>
          <p:cNvSpPr>
            <a:spLocks noGrp="1"/>
          </p:cNvSpPr>
          <p:nvPr>
            <p:ph type="body" sz="quarter" idx="27"/>
          </p:nvPr>
        </p:nvSpPr>
        <p:spPr>
          <a:xfrm>
            <a:off x="3285795" y="1600200"/>
            <a:ext cx="2743200" cy="46602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4" name="Espace réservé du texte">
            <a:extLst>
              <a:ext uri="{FF2B5EF4-FFF2-40B4-BE49-F238E27FC236}">
                <a16:creationId xmlns:a16="http://schemas.microsoft.com/office/drawing/2014/main" id="{7F5BD02E-64DE-46FC-9396-BC64CCF9FA49}"/>
              </a:ext>
            </a:extLst>
          </p:cNvPr>
          <p:cNvSpPr>
            <a:spLocks noGrp="1"/>
          </p:cNvSpPr>
          <p:nvPr>
            <p:ph type="body" sz="quarter" idx="28"/>
          </p:nvPr>
        </p:nvSpPr>
        <p:spPr>
          <a:xfrm>
            <a:off x="6145842" y="1600200"/>
            <a:ext cx="2743200" cy="46602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5" name="Espace réservé du texte">
            <a:extLst>
              <a:ext uri="{FF2B5EF4-FFF2-40B4-BE49-F238E27FC236}">
                <a16:creationId xmlns:a16="http://schemas.microsoft.com/office/drawing/2014/main" id="{7C116B00-5AD2-4696-ADAF-5F97A96B0615}"/>
              </a:ext>
            </a:extLst>
          </p:cNvPr>
          <p:cNvSpPr>
            <a:spLocks noGrp="1"/>
          </p:cNvSpPr>
          <p:nvPr>
            <p:ph type="body" sz="quarter" idx="29"/>
          </p:nvPr>
        </p:nvSpPr>
        <p:spPr>
          <a:xfrm>
            <a:off x="9005888" y="1600200"/>
            <a:ext cx="2743200" cy="46602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277515149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4 blocs texte + message">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38EB9CAC-5F6D-7A39-FF23-623B6EAC7E2B}"/>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4" name="Espace réservé du texte 10">
            <a:extLst>
              <a:ext uri="{FF2B5EF4-FFF2-40B4-BE49-F238E27FC236}">
                <a16:creationId xmlns:a16="http://schemas.microsoft.com/office/drawing/2014/main" id="{2A1D4E59-AC9A-51C9-02DC-67AAAD5ADFB3}"/>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4BE8CFCE-9E1D-1B8A-EDD0-FE16A4BED5E0}"/>
              </a:ext>
            </a:extLst>
          </p:cNvPr>
          <p:cNvSpPr>
            <a:spLocks noGrp="1"/>
          </p:cNvSpPr>
          <p:nvPr>
            <p:ph type="title" hasCustomPrompt="1"/>
          </p:nvPr>
        </p:nvSpPr>
        <p:spPr/>
        <p:txBody>
          <a:bodyPr/>
          <a:lstStyle/>
          <a:p>
            <a:r>
              <a:rPr lang="fr-CA"/>
              <a:t>Titre (message important qui résume la page)</a:t>
            </a:r>
          </a:p>
        </p:txBody>
      </p:sp>
      <p:sp>
        <p:nvSpPr>
          <p:cNvPr id="14" name="Espace réservé du texte">
            <a:extLst>
              <a:ext uri="{FF2B5EF4-FFF2-40B4-BE49-F238E27FC236}">
                <a16:creationId xmlns:a16="http://schemas.microsoft.com/office/drawing/2014/main" id="{3885716B-3AD3-4816-97AB-CD576F740D74}"/>
              </a:ext>
            </a:extLst>
          </p:cNvPr>
          <p:cNvSpPr>
            <a:spLocks noGrp="1"/>
          </p:cNvSpPr>
          <p:nvPr>
            <p:ph type="body" sz="quarter" idx="26"/>
          </p:nvPr>
        </p:nvSpPr>
        <p:spPr>
          <a:xfrm>
            <a:off x="425748" y="1600200"/>
            <a:ext cx="2743200" cy="37338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3" name="Espace réservé du texte">
            <a:extLst>
              <a:ext uri="{FF2B5EF4-FFF2-40B4-BE49-F238E27FC236}">
                <a16:creationId xmlns:a16="http://schemas.microsoft.com/office/drawing/2014/main" id="{C7969191-97EB-42BC-8E93-4763CEAAE0E6}"/>
              </a:ext>
            </a:extLst>
          </p:cNvPr>
          <p:cNvSpPr>
            <a:spLocks noGrp="1"/>
          </p:cNvSpPr>
          <p:nvPr>
            <p:ph type="body" sz="quarter" idx="27"/>
          </p:nvPr>
        </p:nvSpPr>
        <p:spPr>
          <a:xfrm>
            <a:off x="3285795" y="1600200"/>
            <a:ext cx="2743200" cy="37338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4" name="Espace réservé du texte">
            <a:extLst>
              <a:ext uri="{FF2B5EF4-FFF2-40B4-BE49-F238E27FC236}">
                <a16:creationId xmlns:a16="http://schemas.microsoft.com/office/drawing/2014/main" id="{7F5BD02E-64DE-46FC-9396-BC64CCF9FA49}"/>
              </a:ext>
            </a:extLst>
          </p:cNvPr>
          <p:cNvSpPr>
            <a:spLocks noGrp="1"/>
          </p:cNvSpPr>
          <p:nvPr>
            <p:ph type="body" sz="quarter" idx="28"/>
          </p:nvPr>
        </p:nvSpPr>
        <p:spPr>
          <a:xfrm>
            <a:off x="6145842" y="1600200"/>
            <a:ext cx="2743200" cy="37338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5" name="Espace réservé du texte">
            <a:extLst>
              <a:ext uri="{FF2B5EF4-FFF2-40B4-BE49-F238E27FC236}">
                <a16:creationId xmlns:a16="http://schemas.microsoft.com/office/drawing/2014/main" id="{7C116B00-5AD2-4696-ADAF-5F97A96B0615}"/>
              </a:ext>
            </a:extLst>
          </p:cNvPr>
          <p:cNvSpPr>
            <a:spLocks noGrp="1"/>
          </p:cNvSpPr>
          <p:nvPr>
            <p:ph type="body" sz="quarter" idx="29"/>
          </p:nvPr>
        </p:nvSpPr>
        <p:spPr>
          <a:xfrm>
            <a:off x="9005888" y="1600200"/>
            <a:ext cx="2743200" cy="3733800"/>
          </a:xfrm>
          <a:prstGeom prst="roundRect">
            <a:avLst>
              <a:gd name="adj" fmla="val 11672"/>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E00AEAF7-3D4E-F48C-34EE-70237F27B338}"/>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6E720514-53D7-6777-C5C6-8CE1629AC856}"/>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4518CBF0-B110-847B-7A8F-C01F4769E80D}"/>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183522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Page de fermetu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2" y="0"/>
            <a:ext cx="12191999" cy="6858000"/>
          </a:xfrm>
          <a:prstGeom prst="rect">
            <a:avLst/>
          </a:prstGeom>
        </p:spPr>
      </p:pic>
      <p:pic>
        <p:nvPicPr>
          <p:cNvPr id="6" name="Image 5">
            <a:extLst>
              <a:ext uri="{FF2B5EF4-FFF2-40B4-BE49-F238E27FC236}">
                <a16:creationId xmlns:a16="http://schemas.microsoft.com/office/drawing/2014/main" id="{7735B63C-4806-434A-82BA-3ADF245D8ED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8" name="Espace réservé du texte 7">
            <a:extLst>
              <a:ext uri="{FF2B5EF4-FFF2-40B4-BE49-F238E27FC236}">
                <a16:creationId xmlns:a16="http://schemas.microsoft.com/office/drawing/2014/main" id="{297A24FB-1F3B-3D6C-6576-75A9B9501DBC}"/>
              </a:ext>
            </a:extLst>
          </p:cNvPr>
          <p:cNvSpPr>
            <a:spLocks noGrp="1"/>
          </p:cNvSpPr>
          <p:nvPr>
            <p:ph type="body" sz="quarter" idx="10" hasCustomPrompt="1"/>
          </p:nvPr>
        </p:nvSpPr>
        <p:spPr>
          <a:xfrm>
            <a:off x="434975" y="1435100"/>
            <a:ext cx="5981701" cy="3289300"/>
          </a:xfrm>
        </p:spPr>
        <p:txBody>
          <a:bodyPr/>
          <a:lstStyle>
            <a:lvl1pPr>
              <a:defRPr sz="4500" b="1"/>
            </a:lvl1pPr>
          </a:lstStyle>
          <a:p>
            <a:pPr lvl="0"/>
            <a:r>
              <a:rPr lang="fr-CA"/>
              <a:t>Cliquez pour ajouter un message.  Exemple : Merci!</a:t>
            </a:r>
          </a:p>
        </p:txBody>
      </p:sp>
      <p:sp>
        <p:nvSpPr>
          <p:cNvPr id="5" name="Sous-titre 2">
            <a:extLst>
              <a:ext uri="{FF2B5EF4-FFF2-40B4-BE49-F238E27FC236}">
                <a16:creationId xmlns:a16="http://schemas.microsoft.com/office/drawing/2014/main" id="{21CF416E-6C85-4132-8505-DA88F5AE67D3}"/>
              </a:ext>
            </a:extLst>
          </p:cNvPr>
          <p:cNvSpPr>
            <a:spLocks noGrp="1"/>
          </p:cNvSpPr>
          <p:nvPr>
            <p:ph type="subTitle" idx="1" hasCustomPrompt="1"/>
          </p:nvPr>
        </p:nvSpPr>
        <p:spPr>
          <a:xfrm>
            <a:off x="435736" y="5162439"/>
            <a:ext cx="5981701" cy="1111361"/>
          </a:xfrm>
          <a:prstGeom prst="rect">
            <a:avLst/>
          </a:prstGeom>
        </p:spPr>
        <p:txBody>
          <a:bodyPr anchor="b" anchorCtr="0"/>
          <a:lstStyle>
            <a:lvl1pPr marL="0" indent="0" algn="l">
              <a:lnSpc>
                <a:spcPct val="100000"/>
              </a:lnSpc>
              <a:spcBef>
                <a:spcPts val="0"/>
              </a:spcBef>
              <a:spcAft>
                <a:spcPts val="0"/>
              </a:spcAft>
              <a:buNone/>
              <a:defRPr lang="fr-CA" sz="1800" b="0" kern="1200" dirty="0">
                <a:solidFill>
                  <a:schemeClr val="tx2"/>
                </a:solidFill>
                <a:latin typeface="+mn-lt"/>
                <a:ea typeface="+mn-ea"/>
                <a:cs typeface="+mn-cs"/>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CA"/>
              <a:t>Nom du présentateur</a:t>
            </a:r>
            <a:br>
              <a:rPr lang="fr-CA"/>
            </a:br>
            <a:r>
              <a:rPr lang="fr-CA"/>
              <a:t>Titre</a:t>
            </a:r>
          </a:p>
          <a:p>
            <a:r>
              <a:rPr lang="fr-CA"/>
              <a:t>Courriel</a:t>
            </a:r>
          </a:p>
          <a:p>
            <a:r>
              <a:rPr lang="fr-CA"/>
              <a:t>Téléphone </a:t>
            </a:r>
          </a:p>
        </p:txBody>
      </p:sp>
    </p:spTree>
    <p:extLst>
      <p:ext uri="{BB962C8B-B14F-4D97-AF65-F5344CB8AC3E}">
        <p14:creationId xmlns:p14="http://schemas.microsoft.com/office/powerpoint/2010/main" val="334018104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leu - 3 blocs texte">
    <p:bg>
      <p:bgPr>
        <a:solidFill>
          <a:srgbClr val="DAEEF4"/>
        </a:solidFill>
        <a:effectLst/>
      </p:bgPr>
    </p:bg>
    <p:spTree>
      <p:nvGrpSpPr>
        <p:cNvPr id="1" name=""/>
        <p:cNvGrpSpPr/>
        <p:nvPr/>
      </p:nvGrpSpPr>
      <p:grpSpPr>
        <a:xfrm>
          <a:off x="0" y="0"/>
          <a:ext cx="0" cy="0"/>
          <a:chOff x="0" y="0"/>
          <a:chExt cx="0" cy="0"/>
        </a:xfrm>
      </p:grpSpPr>
      <p:sp>
        <p:nvSpPr>
          <p:cNvPr id="6" name="Nom de section">
            <a:extLst>
              <a:ext uri="{FF2B5EF4-FFF2-40B4-BE49-F238E27FC236}">
                <a16:creationId xmlns:a16="http://schemas.microsoft.com/office/drawing/2014/main" id="{FB07ABC1-E57B-1CB3-7996-83AFC847851A}"/>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7B26C368-93FF-9D5E-D2CA-C3C158F85142}"/>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ED5F9F72-AEA3-531A-1B31-032038C9DC1F}"/>
              </a:ext>
            </a:extLst>
          </p:cNvPr>
          <p:cNvSpPr>
            <a:spLocks noGrp="1"/>
          </p:cNvSpPr>
          <p:nvPr>
            <p:ph type="title" hasCustomPrompt="1"/>
          </p:nvPr>
        </p:nvSpPr>
        <p:spPr/>
        <p:txBody>
          <a:bodyPr/>
          <a:lstStyle/>
          <a:p>
            <a:r>
              <a:rPr lang="fr-CA"/>
              <a:t>Titre (message important qui résume la page)</a:t>
            </a:r>
          </a:p>
        </p:txBody>
      </p:sp>
      <p:sp>
        <p:nvSpPr>
          <p:cNvPr id="16" name="Espace réservé du texte">
            <a:extLst>
              <a:ext uri="{FF2B5EF4-FFF2-40B4-BE49-F238E27FC236}">
                <a16:creationId xmlns:a16="http://schemas.microsoft.com/office/drawing/2014/main" id="{BEC1D061-E8AC-4536-8419-CE3598DB011A}"/>
              </a:ext>
            </a:extLst>
          </p:cNvPr>
          <p:cNvSpPr>
            <a:spLocks noGrp="1"/>
          </p:cNvSpPr>
          <p:nvPr>
            <p:ph type="body" sz="quarter" idx="26"/>
          </p:nvPr>
        </p:nvSpPr>
        <p:spPr>
          <a:xfrm>
            <a:off x="425748" y="1600200"/>
            <a:ext cx="3600000" cy="46602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8" name="Espace réservé du texte">
            <a:extLst>
              <a:ext uri="{FF2B5EF4-FFF2-40B4-BE49-F238E27FC236}">
                <a16:creationId xmlns:a16="http://schemas.microsoft.com/office/drawing/2014/main" id="{08A1799D-F18E-4B3D-A19E-E1137960B344}"/>
              </a:ext>
            </a:extLst>
          </p:cNvPr>
          <p:cNvSpPr>
            <a:spLocks noGrp="1"/>
          </p:cNvSpPr>
          <p:nvPr>
            <p:ph type="body" sz="quarter" idx="28"/>
          </p:nvPr>
        </p:nvSpPr>
        <p:spPr>
          <a:xfrm>
            <a:off x="4287226" y="1600200"/>
            <a:ext cx="3600000" cy="46602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7" name="Espace réservé du texte">
            <a:extLst>
              <a:ext uri="{FF2B5EF4-FFF2-40B4-BE49-F238E27FC236}">
                <a16:creationId xmlns:a16="http://schemas.microsoft.com/office/drawing/2014/main" id="{52A7F000-97F5-4B59-A502-1DC49808D3B2}"/>
              </a:ext>
            </a:extLst>
          </p:cNvPr>
          <p:cNvSpPr>
            <a:spLocks noGrp="1"/>
          </p:cNvSpPr>
          <p:nvPr>
            <p:ph type="body" sz="quarter" idx="27"/>
          </p:nvPr>
        </p:nvSpPr>
        <p:spPr>
          <a:xfrm>
            <a:off x="8148552" y="1600200"/>
            <a:ext cx="3600000" cy="46602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37738982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leu - 3 blocs texte + message">
    <p:bg>
      <p:bgPr>
        <a:solidFill>
          <a:srgbClr val="DAEEF4"/>
        </a:solidFill>
        <a:effectLst/>
      </p:bgPr>
    </p:bg>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44069FB0-E3A2-A018-9B19-46E0CE249380}"/>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4" name="Espace réservé du texte 10">
            <a:extLst>
              <a:ext uri="{FF2B5EF4-FFF2-40B4-BE49-F238E27FC236}">
                <a16:creationId xmlns:a16="http://schemas.microsoft.com/office/drawing/2014/main" id="{77AD4016-FBF9-F283-B105-A5B5614325A7}"/>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7E60A9F5-0E0B-783B-F3A2-57546199F004}"/>
              </a:ext>
            </a:extLst>
          </p:cNvPr>
          <p:cNvSpPr>
            <a:spLocks noGrp="1"/>
          </p:cNvSpPr>
          <p:nvPr>
            <p:ph type="title" hasCustomPrompt="1"/>
          </p:nvPr>
        </p:nvSpPr>
        <p:spPr/>
        <p:txBody>
          <a:bodyPr/>
          <a:lstStyle/>
          <a:p>
            <a:r>
              <a:rPr lang="fr-CA"/>
              <a:t>Titre (message important qui résume la page)</a:t>
            </a:r>
          </a:p>
        </p:txBody>
      </p:sp>
      <p:sp>
        <p:nvSpPr>
          <p:cNvPr id="19" name="Espace réservé du texte">
            <a:extLst>
              <a:ext uri="{FF2B5EF4-FFF2-40B4-BE49-F238E27FC236}">
                <a16:creationId xmlns:a16="http://schemas.microsoft.com/office/drawing/2014/main" id="{13D09372-169E-43A0-8F4C-B74FE605DA0D}"/>
              </a:ext>
            </a:extLst>
          </p:cNvPr>
          <p:cNvSpPr>
            <a:spLocks noGrp="1"/>
          </p:cNvSpPr>
          <p:nvPr>
            <p:ph type="body" sz="quarter" idx="29"/>
          </p:nvPr>
        </p:nvSpPr>
        <p:spPr>
          <a:xfrm>
            <a:off x="425748" y="1600200"/>
            <a:ext cx="3600000" cy="37338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1" name="Espace réservé du texte">
            <a:extLst>
              <a:ext uri="{FF2B5EF4-FFF2-40B4-BE49-F238E27FC236}">
                <a16:creationId xmlns:a16="http://schemas.microsoft.com/office/drawing/2014/main" id="{F7C72A45-1637-4557-9F0F-DAA49E89D466}"/>
              </a:ext>
            </a:extLst>
          </p:cNvPr>
          <p:cNvSpPr>
            <a:spLocks noGrp="1"/>
          </p:cNvSpPr>
          <p:nvPr>
            <p:ph type="body" sz="quarter" idx="31"/>
          </p:nvPr>
        </p:nvSpPr>
        <p:spPr>
          <a:xfrm>
            <a:off x="4287226" y="1600200"/>
            <a:ext cx="3600000" cy="37338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0" name="Espace réservé du texte">
            <a:extLst>
              <a:ext uri="{FF2B5EF4-FFF2-40B4-BE49-F238E27FC236}">
                <a16:creationId xmlns:a16="http://schemas.microsoft.com/office/drawing/2014/main" id="{FC6AC622-04F9-470F-B6DE-D30BF0C84D8D}"/>
              </a:ext>
            </a:extLst>
          </p:cNvPr>
          <p:cNvSpPr>
            <a:spLocks noGrp="1"/>
          </p:cNvSpPr>
          <p:nvPr>
            <p:ph type="body" sz="quarter" idx="30"/>
          </p:nvPr>
        </p:nvSpPr>
        <p:spPr>
          <a:xfrm>
            <a:off x="8148552" y="1600200"/>
            <a:ext cx="3600000" cy="3733800"/>
          </a:xfrm>
          <a:prstGeom prst="roundRect">
            <a:avLst>
              <a:gd name="adj" fmla="val 11233"/>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781E0905-219D-6A8E-8CC6-DF56A486ADB9}"/>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5C657C2B-F849-BEE0-4081-546A6293E0D1}"/>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9DA2070F-6CB1-A128-A381-5F414D9587EA}"/>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22928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leu - 4 blocs texte">
    <p:bg>
      <p:bgPr>
        <a:solidFill>
          <a:srgbClr val="DAEEF4"/>
        </a:solidFill>
        <a:effectLst/>
      </p:bgPr>
    </p:bg>
    <p:spTree>
      <p:nvGrpSpPr>
        <p:cNvPr id="1" name=""/>
        <p:cNvGrpSpPr/>
        <p:nvPr/>
      </p:nvGrpSpPr>
      <p:grpSpPr>
        <a:xfrm>
          <a:off x="0" y="0"/>
          <a:ext cx="0" cy="0"/>
          <a:chOff x="0" y="0"/>
          <a:chExt cx="0" cy="0"/>
        </a:xfrm>
      </p:grpSpPr>
      <p:sp>
        <p:nvSpPr>
          <p:cNvPr id="6" name="Nom de section">
            <a:extLst>
              <a:ext uri="{FF2B5EF4-FFF2-40B4-BE49-F238E27FC236}">
                <a16:creationId xmlns:a16="http://schemas.microsoft.com/office/drawing/2014/main" id="{C6EF4D5A-17CC-5637-DFA6-27749AC83646}"/>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D10B98E3-2D94-42AD-CAA7-7B38E15BA816}"/>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76D853DA-788A-A98D-D0CE-9A3430FC90AA}"/>
              </a:ext>
            </a:extLst>
          </p:cNvPr>
          <p:cNvSpPr>
            <a:spLocks noGrp="1"/>
          </p:cNvSpPr>
          <p:nvPr>
            <p:ph type="title" hasCustomPrompt="1"/>
          </p:nvPr>
        </p:nvSpPr>
        <p:spPr/>
        <p:txBody>
          <a:bodyPr/>
          <a:lstStyle/>
          <a:p>
            <a:r>
              <a:rPr lang="fr-CA"/>
              <a:t>Titre (message important qui résume la page)</a:t>
            </a:r>
          </a:p>
        </p:txBody>
      </p:sp>
      <p:sp>
        <p:nvSpPr>
          <p:cNvPr id="14" name="Espace réservé du texte">
            <a:extLst>
              <a:ext uri="{FF2B5EF4-FFF2-40B4-BE49-F238E27FC236}">
                <a16:creationId xmlns:a16="http://schemas.microsoft.com/office/drawing/2014/main" id="{E789C2FA-E510-4EDC-9CF6-0E0685064B5B}"/>
              </a:ext>
            </a:extLst>
          </p:cNvPr>
          <p:cNvSpPr>
            <a:spLocks noGrp="1"/>
          </p:cNvSpPr>
          <p:nvPr>
            <p:ph type="body" sz="quarter" idx="26"/>
          </p:nvPr>
        </p:nvSpPr>
        <p:spPr>
          <a:xfrm>
            <a:off x="425748" y="1600200"/>
            <a:ext cx="2743200" cy="46602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3" name="Espace réservé du texte">
            <a:extLst>
              <a:ext uri="{FF2B5EF4-FFF2-40B4-BE49-F238E27FC236}">
                <a16:creationId xmlns:a16="http://schemas.microsoft.com/office/drawing/2014/main" id="{5B8C0CE1-FD18-4B91-9667-51237DA5C4B8}"/>
              </a:ext>
            </a:extLst>
          </p:cNvPr>
          <p:cNvSpPr>
            <a:spLocks noGrp="1"/>
          </p:cNvSpPr>
          <p:nvPr>
            <p:ph type="body" sz="quarter" idx="27"/>
          </p:nvPr>
        </p:nvSpPr>
        <p:spPr>
          <a:xfrm>
            <a:off x="3285795" y="1600200"/>
            <a:ext cx="2743200" cy="46602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4" name="Espace réservé du texte">
            <a:extLst>
              <a:ext uri="{FF2B5EF4-FFF2-40B4-BE49-F238E27FC236}">
                <a16:creationId xmlns:a16="http://schemas.microsoft.com/office/drawing/2014/main" id="{4076E9E0-57FC-4218-80A5-D818605605CE}"/>
              </a:ext>
            </a:extLst>
          </p:cNvPr>
          <p:cNvSpPr>
            <a:spLocks noGrp="1"/>
          </p:cNvSpPr>
          <p:nvPr>
            <p:ph type="body" sz="quarter" idx="28"/>
          </p:nvPr>
        </p:nvSpPr>
        <p:spPr>
          <a:xfrm>
            <a:off x="6145842" y="1600200"/>
            <a:ext cx="2743200" cy="46602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5" name="Espace réservé du texte">
            <a:extLst>
              <a:ext uri="{FF2B5EF4-FFF2-40B4-BE49-F238E27FC236}">
                <a16:creationId xmlns:a16="http://schemas.microsoft.com/office/drawing/2014/main" id="{2D7D8444-24CF-4CD1-B7F2-338A569F3DEB}"/>
              </a:ext>
            </a:extLst>
          </p:cNvPr>
          <p:cNvSpPr>
            <a:spLocks noGrp="1"/>
          </p:cNvSpPr>
          <p:nvPr>
            <p:ph type="body" sz="quarter" idx="29"/>
          </p:nvPr>
        </p:nvSpPr>
        <p:spPr>
          <a:xfrm>
            <a:off x="9005888" y="1600200"/>
            <a:ext cx="2743200" cy="46602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99095405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leu - 4 blocs texte + message">
    <p:bg>
      <p:bgPr>
        <a:solidFill>
          <a:srgbClr val="DAEEF4"/>
        </a:solidFill>
        <a:effectLst/>
      </p:bgPr>
    </p:bg>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1A9F8A1F-CCA2-AE22-10BE-D62EAFFA5269}"/>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4" name="Espace réservé du texte 10">
            <a:extLst>
              <a:ext uri="{FF2B5EF4-FFF2-40B4-BE49-F238E27FC236}">
                <a16:creationId xmlns:a16="http://schemas.microsoft.com/office/drawing/2014/main" id="{84707850-CA67-AE37-537A-35DF123D1C37}"/>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98B18167-FAFA-BF97-CF1B-4E311FB10993}"/>
              </a:ext>
            </a:extLst>
          </p:cNvPr>
          <p:cNvSpPr>
            <a:spLocks noGrp="1"/>
          </p:cNvSpPr>
          <p:nvPr>
            <p:ph type="title" hasCustomPrompt="1"/>
          </p:nvPr>
        </p:nvSpPr>
        <p:spPr/>
        <p:txBody>
          <a:bodyPr/>
          <a:lstStyle/>
          <a:p>
            <a:r>
              <a:rPr lang="fr-CA"/>
              <a:t>Titre (message important qui résume la page)</a:t>
            </a:r>
          </a:p>
        </p:txBody>
      </p:sp>
      <p:sp>
        <p:nvSpPr>
          <p:cNvPr id="12" name="Espace réservé du texte">
            <a:extLst>
              <a:ext uri="{FF2B5EF4-FFF2-40B4-BE49-F238E27FC236}">
                <a16:creationId xmlns:a16="http://schemas.microsoft.com/office/drawing/2014/main" id="{E8B3B8EE-3EAA-4036-9AD8-5F1DAA89690C}"/>
              </a:ext>
            </a:extLst>
          </p:cNvPr>
          <p:cNvSpPr>
            <a:spLocks noGrp="1"/>
          </p:cNvSpPr>
          <p:nvPr>
            <p:ph type="body" sz="quarter" idx="26"/>
          </p:nvPr>
        </p:nvSpPr>
        <p:spPr>
          <a:xfrm>
            <a:off x="425748" y="1600200"/>
            <a:ext cx="2743200" cy="37338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3" name="Espace réservé du texte">
            <a:extLst>
              <a:ext uri="{FF2B5EF4-FFF2-40B4-BE49-F238E27FC236}">
                <a16:creationId xmlns:a16="http://schemas.microsoft.com/office/drawing/2014/main" id="{86C99F1D-288A-4F51-98D2-FDC8E546A1A3}"/>
              </a:ext>
            </a:extLst>
          </p:cNvPr>
          <p:cNvSpPr>
            <a:spLocks noGrp="1"/>
          </p:cNvSpPr>
          <p:nvPr>
            <p:ph type="body" sz="quarter" idx="27"/>
          </p:nvPr>
        </p:nvSpPr>
        <p:spPr>
          <a:xfrm>
            <a:off x="3285795" y="1600200"/>
            <a:ext cx="2743200" cy="37338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5" name="Espace réservé du texte">
            <a:extLst>
              <a:ext uri="{FF2B5EF4-FFF2-40B4-BE49-F238E27FC236}">
                <a16:creationId xmlns:a16="http://schemas.microsoft.com/office/drawing/2014/main" id="{9927CFB1-E0E0-4192-A828-E568913847BF}"/>
              </a:ext>
            </a:extLst>
          </p:cNvPr>
          <p:cNvSpPr>
            <a:spLocks noGrp="1"/>
          </p:cNvSpPr>
          <p:nvPr>
            <p:ph type="body" sz="quarter" idx="28"/>
          </p:nvPr>
        </p:nvSpPr>
        <p:spPr>
          <a:xfrm>
            <a:off x="6145842" y="1600200"/>
            <a:ext cx="2743200" cy="37338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a:extLst>
              <a:ext uri="{FF2B5EF4-FFF2-40B4-BE49-F238E27FC236}">
                <a16:creationId xmlns:a16="http://schemas.microsoft.com/office/drawing/2014/main" id="{887D4148-BB06-45A0-ACF0-9CC57956F35E}"/>
              </a:ext>
            </a:extLst>
          </p:cNvPr>
          <p:cNvSpPr>
            <a:spLocks noGrp="1"/>
          </p:cNvSpPr>
          <p:nvPr>
            <p:ph type="body" sz="quarter" idx="29"/>
          </p:nvPr>
        </p:nvSpPr>
        <p:spPr>
          <a:xfrm>
            <a:off x="9005888" y="1600200"/>
            <a:ext cx="2743200" cy="3733800"/>
          </a:xfrm>
          <a:prstGeom prst="roundRect">
            <a:avLst>
              <a:gd name="adj" fmla="val 11672"/>
            </a:avLst>
          </a:prstGeom>
          <a:solidFill>
            <a:schemeClr val="bg1"/>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B575E6F2-9E6F-E51C-7B76-FAF182AF4D1D}"/>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8" name="Connecteur droit 7">
            <a:extLst>
              <a:ext uri="{FF2B5EF4-FFF2-40B4-BE49-F238E27FC236}">
                <a16:creationId xmlns:a16="http://schemas.microsoft.com/office/drawing/2014/main" id="{B564559C-75AB-DD2C-2B43-FC5E6E770B7E}"/>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03FECE56-9F9F-AC9C-D3D6-4E9D3D9123DC}"/>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34765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ispositions avec blocs horizontaux">
    <p:bg>
      <p:bgPr>
        <a:solidFill>
          <a:schemeClr val="accent6"/>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72B266B-8071-A8EE-5133-C0FDEC8EBAAA}"/>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Dispositions avec blocs horizontaux</a:t>
            </a:r>
          </a:p>
        </p:txBody>
      </p:sp>
    </p:spTree>
    <p:extLst>
      <p:ext uri="{BB962C8B-B14F-4D97-AF65-F5344CB8AC3E}">
        <p14:creationId xmlns:p14="http://schemas.microsoft.com/office/powerpoint/2010/main" val="354022040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zones horizontales">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26996EA3-F59C-1692-C263-85B011B3C60B}"/>
              </a:ext>
            </a:extLst>
          </p:cNvPr>
          <p:cNvSpPr>
            <a:spLocks noGrp="1"/>
          </p:cNvSpPr>
          <p:nvPr>
            <p:ph type="body" sz="quarter" idx="21"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AA3BA5FE-FEDC-D093-33B9-951892AB5B01}"/>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AFA2A300-40F7-C6B9-E9E5-E1033D69CFD0}"/>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2000"/>
            <a:ext cx="11322000" cy="21960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5840" y="4052400"/>
            <a:ext cx="11322000" cy="21960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189104226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zones horizontales + message">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F5A8E176-02A6-5530-8B8F-EE9D97218093}"/>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4" name="Espace réservé du texte 10">
            <a:extLst>
              <a:ext uri="{FF2B5EF4-FFF2-40B4-BE49-F238E27FC236}">
                <a16:creationId xmlns:a16="http://schemas.microsoft.com/office/drawing/2014/main" id="{693EEFB7-761D-1B50-A00E-53202C041629}"/>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9018E627-500A-227D-4AAE-FC1EC8BAC0B8}"/>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2000"/>
            <a:ext cx="11322000" cy="17640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7" name="Espace réservé du contenu 5">
            <a:extLst>
              <a:ext uri="{FF2B5EF4-FFF2-40B4-BE49-F238E27FC236}">
                <a16:creationId xmlns:a16="http://schemas.microsoft.com/office/drawing/2014/main" id="{19D3E557-0968-46AD-81CD-889B7592B4FA}"/>
              </a:ext>
            </a:extLst>
          </p:cNvPr>
          <p:cNvSpPr>
            <a:spLocks noGrp="1"/>
          </p:cNvSpPr>
          <p:nvPr>
            <p:ph sz="quarter" idx="22"/>
          </p:nvPr>
        </p:nvSpPr>
        <p:spPr>
          <a:xfrm>
            <a:off x="425840" y="3570000"/>
            <a:ext cx="11322000" cy="17640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349661BA-746F-5A90-3084-27C24E25A3A0}"/>
              </a:ext>
            </a:extLst>
          </p:cNvPr>
          <p:cNvSpPr>
            <a:spLocks noGrp="1"/>
          </p:cNvSpPr>
          <p:nvPr>
            <p:ph type="body" sz="quarter" idx="23"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0" name="Connecteur droit 9">
            <a:extLst>
              <a:ext uri="{FF2B5EF4-FFF2-40B4-BE49-F238E27FC236}">
                <a16:creationId xmlns:a16="http://schemas.microsoft.com/office/drawing/2014/main" id="{5BED0A7F-7ECE-9262-701E-E9427BBCBCD6}"/>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F6ED2B11-2737-CF37-EC8B-836690D4D840}"/>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9938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guide id="2" orient="horz" pos="336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blocs horizontaux avec titre">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4BA0CBAD-4E2F-BE50-3156-E6ED8B36D106}"/>
              </a:ext>
            </a:extLst>
          </p:cNvPr>
          <p:cNvSpPr>
            <a:spLocks noGrp="1"/>
          </p:cNvSpPr>
          <p:nvPr>
            <p:ph type="body" sz="quarter" idx="23"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759873E3-5CCC-42B6-4234-3F15F142D30E}"/>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667D03FB-2A74-FE61-6296-8EE5E53F8D41}"/>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1" y="1602000"/>
            <a:ext cx="2302248" cy="2196000"/>
          </a:xfrm>
          <a:solidFill>
            <a:schemeClr val="bg2"/>
          </a:solidFill>
        </p:spPr>
        <p:txBody>
          <a:bodyPr lIns="144000" tIns="108000" rIns="144000" bIns="108000" anchor="t" anchorCtr="0"/>
          <a:lstStyle>
            <a:lvl1pPr algn="l">
              <a:spcBef>
                <a:spcPts val="0"/>
              </a:spcBef>
              <a:defRPr sz="20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2971800" y="1602000"/>
            <a:ext cx="8776752" cy="2196000"/>
          </a:xfrm>
          <a:prstGeom prst="rect">
            <a:avLst/>
          </a:prstGeom>
        </p:spPr>
        <p:txBody>
          <a:bodyPr lIns="0" tIns="108000" rIns="0" bIns="10800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425841" y="4052400"/>
            <a:ext cx="2302248" cy="2196000"/>
          </a:xfrm>
          <a:solidFill>
            <a:schemeClr val="bg2"/>
          </a:solidFill>
        </p:spPr>
        <p:txBody>
          <a:bodyPr lIns="144000" tIns="108000" rIns="144000" bIns="108000" anchor="t" anchorCtr="0"/>
          <a:lstStyle>
            <a:lvl1pPr algn="l">
              <a:spcBef>
                <a:spcPts val="0"/>
              </a:spcBef>
              <a:defRPr sz="20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2971800" y="4052400"/>
            <a:ext cx="8776752" cy="2196000"/>
          </a:xfrm>
          <a:prstGeom prst="rect">
            <a:avLst/>
          </a:prstGeom>
        </p:spPr>
        <p:txBody>
          <a:bodyPr tIns="108000" bIns="10800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104128239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 blocs horizontaux avec titre + message">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56A5EE2A-3915-2247-4EAE-FD637F5A3608}"/>
              </a:ext>
            </a:extLst>
          </p:cNvPr>
          <p:cNvSpPr>
            <a:spLocks noGrp="1"/>
          </p:cNvSpPr>
          <p:nvPr>
            <p:ph type="body" sz="quarter" idx="24"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32882043-EA86-E713-19DA-FA5698E07126}"/>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A6A7AB11-E862-55C1-FC7F-41996F5EA0F3}"/>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1" y="1602000"/>
            <a:ext cx="2302248" cy="1764000"/>
          </a:xfrm>
          <a:solidFill>
            <a:schemeClr val="bg2"/>
          </a:solidFill>
        </p:spPr>
        <p:txBody>
          <a:bodyPr lIns="144000" tIns="108000" rIns="144000" bIns="108000" anchor="t" anchorCtr="0"/>
          <a:lstStyle>
            <a:lvl1pPr algn="l">
              <a:spcBef>
                <a:spcPts val="0"/>
              </a:spcBef>
              <a:defRPr sz="20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2971800" y="1602000"/>
            <a:ext cx="8776752" cy="1764000"/>
          </a:xfrm>
          <a:prstGeom prst="rect">
            <a:avLst/>
          </a:prstGeom>
        </p:spPr>
        <p:txBody>
          <a:bodyPr lIns="0" tIns="108000" rIns="0" bIns="10800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425841" y="3570000"/>
            <a:ext cx="2302248" cy="1764000"/>
          </a:xfrm>
          <a:solidFill>
            <a:schemeClr val="bg2"/>
          </a:solidFill>
        </p:spPr>
        <p:txBody>
          <a:bodyPr lIns="144000" tIns="108000" rIns="144000" bIns="108000" anchor="t" anchorCtr="0"/>
          <a:lstStyle>
            <a:lvl1pPr algn="l">
              <a:spcBef>
                <a:spcPts val="0"/>
              </a:spcBef>
              <a:defRPr sz="20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2971800" y="3570000"/>
            <a:ext cx="8776752" cy="1764000"/>
          </a:xfrm>
          <a:prstGeom prst="rect">
            <a:avLst/>
          </a:prstGeom>
        </p:spPr>
        <p:txBody>
          <a:bodyPr tIns="108000" bIns="10800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0" name="Espace réservé du texte 11">
            <a:extLst>
              <a:ext uri="{FF2B5EF4-FFF2-40B4-BE49-F238E27FC236}">
                <a16:creationId xmlns:a16="http://schemas.microsoft.com/office/drawing/2014/main" id="{150770A5-35C0-B80E-9F63-CC9EA1AFF3F7}"/>
              </a:ext>
            </a:extLst>
          </p:cNvPr>
          <p:cNvSpPr>
            <a:spLocks noGrp="1"/>
          </p:cNvSpPr>
          <p:nvPr>
            <p:ph type="body" sz="quarter" idx="23"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1" name="Connecteur droit 10">
            <a:extLst>
              <a:ext uri="{FF2B5EF4-FFF2-40B4-BE49-F238E27FC236}">
                <a16:creationId xmlns:a16="http://schemas.microsoft.com/office/drawing/2014/main" id="{F414667A-38AC-2A4B-18CE-DCFDE2726DC0}"/>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90056148-CE01-536E-A393-4A268AF2E5C1}"/>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378865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guide id="2" orient="horz" pos="33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 blocs horizontaux avec titre">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693AA99B-8668-8F75-9FD8-F5E43E6BD53A}"/>
              </a:ext>
            </a:extLst>
          </p:cNvPr>
          <p:cNvSpPr>
            <a:spLocks noGrp="1"/>
          </p:cNvSpPr>
          <p:nvPr>
            <p:ph type="body" sz="quarter" idx="25"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8FF65B77-103B-9D88-D115-EFC66274824A}"/>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DBF3569B-60D8-AD39-4B1A-3094D3D43CFB}"/>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1" y="1600200"/>
            <a:ext cx="2302248" cy="1440000"/>
          </a:xfrm>
          <a:solidFill>
            <a:schemeClr val="bg2"/>
          </a:solidFill>
        </p:spPr>
        <p:txBody>
          <a:bodyPr lIns="144000" tIns="72000" rIns="144000" bIns="72000" anchor="t" anchorCtr="0"/>
          <a:lstStyle>
            <a:lvl1pPr algn="l">
              <a:spcBef>
                <a:spcPts val="0"/>
              </a:spcBef>
              <a:defRPr sz="18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2971800" y="1600200"/>
            <a:ext cx="8776752" cy="1440000"/>
          </a:xfrm>
          <a:prstGeom prst="rect">
            <a:avLst/>
          </a:prstGeom>
        </p:spPr>
        <p:txBody>
          <a:bodyPr lIns="0" tIns="72000" rIns="0" bIns="72000">
            <a:noAutofit/>
          </a:bodyPr>
          <a:lstStyle>
            <a:lvl1pPr>
              <a:lnSpc>
                <a:spcPct val="100000"/>
              </a:lnSpc>
              <a:defRPr sz="1800"/>
            </a:lvl1pPr>
            <a:lvl2pPr>
              <a:lnSpc>
                <a:spcPct val="100000"/>
              </a:lnSpc>
              <a:defRPr sz="1800"/>
            </a:lvl2pPr>
            <a:lvl3pPr>
              <a:lnSpc>
                <a:spcPct val="100000"/>
              </a:lnSpc>
              <a:defRPr sz="1600"/>
            </a:lvl3pPr>
            <a:lvl4pPr>
              <a:lnSpc>
                <a:spcPct val="100000"/>
              </a:lnSpc>
              <a:defRPr sz="1400"/>
            </a:lvl4pPr>
            <a:lvl5pPr>
              <a:lnSpc>
                <a:spcPct val="100000"/>
              </a:lnSpc>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425841" y="3200400"/>
            <a:ext cx="2302248" cy="1440000"/>
          </a:xfrm>
          <a:solidFill>
            <a:schemeClr val="bg2"/>
          </a:solidFill>
        </p:spPr>
        <p:txBody>
          <a:bodyPr lIns="144000" tIns="72000" rIns="144000" bIns="72000" anchor="t" anchorCtr="0"/>
          <a:lstStyle>
            <a:lvl1pPr algn="l">
              <a:spcBef>
                <a:spcPts val="0"/>
              </a:spcBef>
              <a:defRPr sz="18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2971800" y="3200400"/>
            <a:ext cx="8776752" cy="1440000"/>
          </a:xfrm>
          <a:prstGeom prst="rect">
            <a:avLst/>
          </a:prstGeom>
        </p:spPr>
        <p:txBody>
          <a:bodyPr tIns="72000" bIns="72000"/>
          <a:lstStyle>
            <a:lvl1pPr>
              <a:defRPr sz="1800"/>
            </a:lvl1pPr>
            <a:lvl2pPr>
              <a:defRPr sz="1800"/>
            </a:lvl2pPr>
            <a:lvl3pPr>
              <a:defRPr sz="1600"/>
            </a:lvl3pPr>
            <a:lvl4pPr>
              <a:defRPr sz="14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1" name="Espace réservé du texte 14">
            <a:extLst>
              <a:ext uri="{FF2B5EF4-FFF2-40B4-BE49-F238E27FC236}">
                <a16:creationId xmlns:a16="http://schemas.microsoft.com/office/drawing/2014/main" id="{747E30BF-F3A0-54E3-50DF-6CCDD6B650A6}"/>
              </a:ext>
            </a:extLst>
          </p:cNvPr>
          <p:cNvSpPr>
            <a:spLocks noGrp="1"/>
          </p:cNvSpPr>
          <p:nvPr>
            <p:ph type="body" sz="quarter" idx="24" hasCustomPrompt="1"/>
          </p:nvPr>
        </p:nvSpPr>
        <p:spPr>
          <a:xfrm>
            <a:off x="425841" y="4800600"/>
            <a:ext cx="2302248" cy="1440000"/>
          </a:xfrm>
          <a:solidFill>
            <a:schemeClr val="bg2"/>
          </a:solidFill>
        </p:spPr>
        <p:txBody>
          <a:bodyPr lIns="144000" tIns="72000" rIns="144000" bIns="72000" anchor="t" anchorCtr="0"/>
          <a:lstStyle>
            <a:lvl1pPr algn="l">
              <a:spcBef>
                <a:spcPts val="0"/>
              </a:spcBef>
              <a:defRPr sz="1800" b="0"/>
            </a:lvl1pPr>
          </a:lstStyle>
          <a:p>
            <a:pPr lvl="0"/>
            <a:r>
              <a:rPr lang="fr-CA"/>
              <a:t>Espace pour titre si vous avez une explication à un graphique, un tableau…</a:t>
            </a:r>
          </a:p>
        </p:txBody>
      </p:sp>
      <p:sp>
        <p:nvSpPr>
          <p:cNvPr id="10" name="Espace réservé du contenu 3">
            <a:extLst>
              <a:ext uri="{FF2B5EF4-FFF2-40B4-BE49-F238E27FC236}">
                <a16:creationId xmlns:a16="http://schemas.microsoft.com/office/drawing/2014/main" id="{79BCFCF7-F62E-901C-884A-EE19AD273C49}"/>
              </a:ext>
            </a:extLst>
          </p:cNvPr>
          <p:cNvSpPr>
            <a:spLocks noGrp="1"/>
          </p:cNvSpPr>
          <p:nvPr>
            <p:ph sz="quarter" idx="23"/>
          </p:nvPr>
        </p:nvSpPr>
        <p:spPr>
          <a:xfrm>
            <a:off x="2971800" y="4800600"/>
            <a:ext cx="8776752" cy="1440000"/>
          </a:xfrm>
          <a:prstGeom prst="rect">
            <a:avLst/>
          </a:prstGeom>
        </p:spPr>
        <p:txBody>
          <a:bodyPr tIns="72000" bIns="72000"/>
          <a:lstStyle>
            <a:lvl1pPr>
              <a:defRPr sz="1800"/>
            </a:lvl1pPr>
            <a:lvl2pPr>
              <a:defRPr sz="1800"/>
            </a:lvl2pPr>
            <a:lvl3pPr>
              <a:defRPr sz="1600"/>
            </a:lvl3pPr>
            <a:lvl4pPr>
              <a:defRPr sz="14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84077022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ouvertures avec signature en anglais">
    <p:bg>
      <p:bgPr>
        <a:solidFill>
          <a:schemeClr val="accent6"/>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83D287E-042D-01F9-DAF2-326805A89174}"/>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Couvertures </a:t>
            </a:r>
            <a:br>
              <a:rPr lang="fr-CA" sz="9600" b="1">
                <a:solidFill>
                  <a:schemeClr val="tx1"/>
                </a:solidFill>
              </a:rPr>
            </a:br>
            <a:r>
              <a:rPr lang="fr-CA" sz="9600" b="1">
                <a:solidFill>
                  <a:schemeClr val="tx1"/>
                </a:solidFill>
              </a:rPr>
              <a:t>avec signature </a:t>
            </a:r>
            <a:br>
              <a:rPr lang="fr-CA" sz="9600" b="1">
                <a:solidFill>
                  <a:schemeClr val="tx1"/>
                </a:solidFill>
              </a:rPr>
            </a:br>
            <a:r>
              <a:rPr lang="fr-CA" sz="9600" b="1">
                <a:solidFill>
                  <a:schemeClr val="tx1"/>
                </a:solidFill>
              </a:rPr>
              <a:t>en anglais</a:t>
            </a:r>
          </a:p>
        </p:txBody>
      </p:sp>
    </p:spTree>
    <p:extLst>
      <p:ext uri="{BB962C8B-B14F-4D97-AF65-F5344CB8AC3E}">
        <p14:creationId xmlns:p14="http://schemas.microsoft.com/office/powerpoint/2010/main" val="42574234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 blocs horizontaux avec titre + message">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DCAE2EF1-D176-AF4B-F033-33F4E79BB963}"/>
              </a:ext>
            </a:extLst>
          </p:cNvPr>
          <p:cNvSpPr>
            <a:spLocks noGrp="1"/>
          </p:cNvSpPr>
          <p:nvPr>
            <p:ph type="body" sz="quarter" idx="26"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DE4CD955-EDE7-63D1-F1B2-A99922F8A560}"/>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2E306F24-3B04-7B05-6BC8-BD5A8EFACE93}"/>
              </a:ext>
            </a:extLst>
          </p:cNvPr>
          <p:cNvSpPr>
            <a:spLocks noGrp="1"/>
          </p:cNvSpPr>
          <p:nvPr>
            <p:ph type="title" hasCustomPrompt="1"/>
          </p:nvPr>
        </p:nvSpPr>
        <p:spPr/>
        <p:txBody>
          <a:bodyPr/>
          <a:lstStyle/>
          <a:p>
            <a:r>
              <a:rPr lang="fr-CA"/>
              <a:t>Titre (message important qui résume la page)</a:t>
            </a:r>
          </a:p>
        </p:txBody>
      </p:sp>
      <p:sp>
        <p:nvSpPr>
          <p:cNvPr id="15" name="Espace réservé du texte 14">
            <a:extLst>
              <a:ext uri="{FF2B5EF4-FFF2-40B4-BE49-F238E27FC236}">
                <a16:creationId xmlns:a16="http://schemas.microsoft.com/office/drawing/2014/main" id="{82BF3660-174C-4BC0-9598-FE3F4B46105B}"/>
              </a:ext>
            </a:extLst>
          </p:cNvPr>
          <p:cNvSpPr>
            <a:spLocks noGrp="1"/>
          </p:cNvSpPr>
          <p:nvPr>
            <p:ph type="body" sz="quarter" idx="21" hasCustomPrompt="1"/>
          </p:nvPr>
        </p:nvSpPr>
        <p:spPr>
          <a:xfrm>
            <a:off x="425841" y="1600200"/>
            <a:ext cx="2302248" cy="1152000"/>
          </a:xfrm>
          <a:solidFill>
            <a:schemeClr val="bg2"/>
          </a:solidFill>
        </p:spPr>
        <p:txBody>
          <a:bodyPr lIns="144000" tIns="72000" rIns="144000" bIns="72000" anchor="t" anchorCtr="0"/>
          <a:lstStyle>
            <a:lvl1pPr algn="l">
              <a:spcBef>
                <a:spcPts val="0"/>
              </a:spcBef>
              <a:defRPr sz="1800" b="0"/>
            </a:lvl1pPr>
          </a:lstStyle>
          <a:p>
            <a:pPr lvl="0"/>
            <a:r>
              <a:rPr lang="fr-CA"/>
              <a:t>Espace pour titre si vous avez une explication à un graphique, un tableau…</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2971800" y="1600200"/>
            <a:ext cx="8776752" cy="1152000"/>
          </a:xfrm>
          <a:prstGeom prst="rect">
            <a:avLst/>
          </a:prstGeom>
        </p:spPr>
        <p:txBody>
          <a:bodyPr lIns="0" tIns="72000" rIns="0" bIns="72000">
            <a:noAutofit/>
          </a:bodyPr>
          <a:lstStyle>
            <a:lvl1pPr>
              <a:lnSpc>
                <a:spcPct val="100000"/>
              </a:lnSpc>
              <a:defRPr sz="1800"/>
            </a:lvl1pPr>
            <a:lvl2pPr>
              <a:lnSpc>
                <a:spcPct val="100000"/>
              </a:lnSpc>
              <a:defRPr sz="1800"/>
            </a:lvl2pPr>
            <a:lvl3pPr>
              <a:lnSpc>
                <a:spcPct val="100000"/>
              </a:lnSpc>
              <a:defRPr sz="1600"/>
            </a:lvl3pPr>
            <a:lvl4pPr>
              <a:lnSpc>
                <a:spcPct val="100000"/>
              </a:lnSpc>
              <a:defRPr sz="1400"/>
            </a:lvl4pPr>
            <a:lvl5pPr>
              <a:lnSpc>
                <a:spcPct val="100000"/>
              </a:lnSpc>
              <a:defRPr sz="1600"/>
            </a:lvl5pPr>
          </a:lstStyle>
          <a:p>
            <a:pPr lvl="0"/>
            <a:r>
              <a:rPr lang="fr-FR"/>
              <a:t>Cliquez pour modifier les styles du texte du masque</a:t>
            </a:r>
          </a:p>
          <a:p>
            <a:pPr lvl="1"/>
            <a:r>
              <a:rPr lang="fr-FR"/>
              <a:t>Deuxième niveau</a:t>
            </a:r>
          </a:p>
          <a:p>
            <a:pPr lvl="2"/>
            <a:r>
              <a:rPr lang="fr-FR"/>
              <a:t>Troisième niveau</a:t>
            </a:r>
          </a:p>
        </p:txBody>
      </p:sp>
      <p:sp>
        <p:nvSpPr>
          <p:cNvPr id="16" name="Espace réservé du texte 14">
            <a:extLst>
              <a:ext uri="{FF2B5EF4-FFF2-40B4-BE49-F238E27FC236}">
                <a16:creationId xmlns:a16="http://schemas.microsoft.com/office/drawing/2014/main" id="{0C802921-1D4D-4862-B522-F64DA89F53EE}"/>
              </a:ext>
            </a:extLst>
          </p:cNvPr>
          <p:cNvSpPr>
            <a:spLocks noGrp="1"/>
          </p:cNvSpPr>
          <p:nvPr>
            <p:ph type="body" sz="quarter" idx="22" hasCustomPrompt="1"/>
          </p:nvPr>
        </p:nvSpPr>
        <p:spPr>
          <a:xfrm>
            <a:off x="425841" y="2891100"/>
            <a:ext cx="2302248" cy="1152000"/>
          </a:xfrm>
          <a:solidFill>
            <a:schemeClr val="bg2"/>
          </a:solidFill>
        </p:spPr>
        <p:txBody>
          <a:bodyPr lIns="144000" tIns="72000" rIns="144000" bIns="72000" anchor="t" anchorCtr="0"/>
          <a:lstStyle>
            <a:lvl1pPr algn="l">
              <a:spcBef>
                <a:spcPts val="0"/>
              </a:spcBef>
              <a:defRPr sz="1800" b="0"/>
            </a:lvl1pPr>
          </a:lstStyle>
          <a:p>
            <a:pPr lvl="0"/>
            <a:r>
              <a:rPr lang="fr-CA"/>
              <a:t>Espace pour titre si vous avez une explication à un graphique, un tableau…</a:t>
            </a:r>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2971800" y="2891100"/>
            <a:ext cx="8776752" cy="1152000"/>
          </a:xfrm>
          <a:prstGeom prst="rect">
            <a:avLst/>
          </a:prstGeom>
        </p:spPr>
        <p:txBody>
          <a:bodyPr tIns="72000" bIns="72000"/>
          <a:lstStyle>
            <a:lvl1pPr>
              <a:defRPr sz="1800"/>
            </a:lvl1pPr>
            <a:lvl2pPr>
              <a:defRPr sz="1800"/>
            </a:lvl2pPr>
            <a:lvl3pPr>
              <a:defRPr sz="1600"/>
            </a:lvl3pPr>
            <a:lvl4pPr>
              <a:defRPr sz="1400"/>
            </a:lvl4pPr>
            <a:lvl5pPr>
              <a:defRPr sz="1600"/>
            </a:lvl5pPr>
          </a:lstStyle>
          <a:p>
            <a:pPr lvl="0"/>
            <a:r>
              <a:rPr lang="fr-FR"/>
              <a:t>Cliquez pour modifier les styles du texte du masque</a:t>
            </a:r>
          </a:p>
          <a:p>
            <a:pPr lvl="1"/>
            <a:r>
              <a:rPr lang="fr-FR"/>
              <a:t>Deuxième niveau</a:t>
            </a:r>
          </a:p>
          <a:p>
            <a:pPr lvl="2"/>
            <a:r>
              <a:rPr lang="fr-FR"/>
              <a:t>Troisième niveau</a:t>
            </a:r>
          </a:p>
        </p:txBody>
      </p:sp>
      <p:sp>
        <p:nvSpPr>
          <p:cNvPr id="11" name="Espace réservé du texte 14">
            <a:extLst>
              <a:ext uri="{FF2B5EF4-FFF2-40B4-BE49-F238E27FC236}">
                <a16:creationId xmlns:a16="http://schemas.microsoft.com/office/drawing/2014/main" id="{747E30BF-F3A0-54E3-50DF-6CCDD6B650A6}"/>
              </a:ext>
            </a:extLst>
          </p:cNvPr>
          <p:cNvSpPr>
            <a:spLocks noGrp="1"/>
          </p:cNvSpPr>
          <p:nvPr>
            <p:ph type="body" sz="quarter" idx="24" hasCustomPrompt="1"/>
          </p:nvPr>
        </p:nvSpPr>
        <p:spPr>
          <a:xfrm>
            <a:off x="425841" y="4182000"/>
            <a:ext cx="2302248" cy="1152000"/>
          </a:xfrm>
          <a:solidFill>
            <a:schemeClr val="bg2"/>
          </a:solidFill>
        </p:spPr>
        <p:txBody>
          <a:bodyPr lIns="144000" tIns="72000" rIns="144000" bIns="72000" anchor="t" anchorCtr="0"/>
          <a:lstStyle>
            <a:lvl1pPr algn="l">
              <a:spcBef>
                <a:spcPts val="0"/>
              </a:spcBef>
              <a:defRPr sz="1800" b="0"/>
            </a:lvl1pPr>
          </a:lstStyle>
          <a:p>
            <a:pPr lvl="0"/>
            <a:r>
              <a:rPr lang="fr-CA"/>
              <a:t>Espace pour titre si vous avez une explication à un graphique, un tableau…</a:t>
            </a:r>
          </a:p>
        </p:txBody>
      </p:sp>
      <p:sp>
        <p:nvSpPr>
          <p:cNvPr id="10" name="Espace réservé du contenu 3">
            <a:extLst>
              <a:ext uri="{FF2B5EF4-FFF2-40B4-BE49-F238E27FC236}">
                <a16:creationId xmlns:a16="http://schemas.microsoft.com/office/drawing/2014/main" id="{79BCFCF7-F62E-901C-884A-EE19AD273C49}"/>
              </a:ext>
            </a:extLst>
          </p:cNvPr>
          <p:cNvSpPr>
            <a:spLocks noGrp="1"/>
          </p:cNvSpPr>
          <p:nvPr>
            <p:ph sz="quarter" idx="23"/>
          </p:nvPr>
        </p:nvSpPr>
        <p:spPr>
          <a:xfrm>
            <a:off x="2971800" y="4182000"/>
            <a:ext cx="8776752" cy="1152000"/>
          </a:xfrm>
          <a:prstGeom prst="rect">
            <a:avLst/>
          </a:prstGeom>
        </p:spPr>
        <p:txBody>
          <a:bodyPr tIns="72000" bIns="72000"/>
          <a:lstStyle>
            <a:lvl1pPr>
              <a:defRPr sz="1800"/>
            </a:lvl1pPr>
            <a:lvl2pPr>
              <a:defRPr sz="1800"/>
            </a:lvl2pPr>
            <a:lvl3pPr>
              <a:defRPr sz="1600"/>
            </a:lvl3pPr>
            <a:lvl4pPr>
              <a:defRPr sz="1400"/>
            </a:lvl4pPr>
            <a:lvl5pPr>
              <a:defRPr sz="1600"/>
            </a:lvl5pPr>
          </a:lstStyle>
          <a:p>
            <a:pPr lvl="0"/>
            <a:r>
              <a:rPr lang="fr-FR"/>
              <a:t>Cliquez pour modifier les styles du texte du masque</a:t>
            </a:r>
          </a:p>
          <a:p>
            <a:pPr lvl="1"/>
            <a:r>
              <a:rPr lang="fr-FR"/>
              <a:t>Deuxième niveau</a:t>
            </a:r>
          </a:p>
          <a:p>
            <a:pPr lvl="2"/>
            <a:r>
              <a:rPr lang="fr-FR"/>
              <a:t>Troisième niveau</a:t>
            </a:r>
          </a:p>
        </p:txBody>
      </p:sp>
      <p:sp>
        <p:nvSpPr>
          <p:cNvPr id="12" name="Espace réservé du texte 11">
            <a:extLst>
              <a:ext uri="{FF2B5EF4-FFF2-40B4-BE49-F238E27FC236}">
                <a16:creationId xmlns:a16="http://schemas.microsoft.com/office/drawing/2014/main" id="{09DF96C9-7FE6-2D61-AF07-E582ED36DEB7}"/>
              </a:ext>
            </a:extLst>
          </p:cNvPr>
          <p:cNvSpPr>
            <a:spLocks noGrp="1"/>
          </p:cNvSpPr>
          <p:nvPr>
            <p:ph type="body" sz="quarter" idx="25"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3" name="Connecteur droit 12">
            <a:extLst>
              <a:ext uri="{FF2B5EF4-FFF2-40B4-BE49-F238E27FC236}">
                <a16:creationId xmlns:a16="http://schemas.microsoft.com/office/drawing/2014/main" id="{2E995A63-D743-892A-B016-40D53C970D28}"/>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3FDD895-FF51-C905-8877-0A72B0F79058}"/>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73899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guide id="2" orient="horz" pos="336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leu - 2 zones horizontales">
    <p:bg>
      <p:bgRef idx="1001">
        <a:schemeClr val="bg2"/>
      </p:bgRef>
    </p:bg>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92B9C5CD-3F97-875F-578F-D8FBAA80C259}"/>
              </a:ext>
            </a:extLst>
          </p:cNvPr>
          <p:cNvSpPr>
            <a:spLocks noGrp="1"/>
          </p:cNvSpPr>
          <p:nvPr>
            <p:ph type="body" sz="quarter" idx="21"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14C35C89-5D23-BB9F-1474-0493641540E0}"/>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ED6F6474-EE06-9077-07A4-F39F01A05938}"/>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2000"/>
            <a:ext cx="11322000" cy="21960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906766D6-A7ED-4671-81DA-4608E37F628A}"/>
              </a:ext>
            </a:extLst>
          </p:cNvPr>
          <p:cNvSpPr>
            <a:spLocks noGrp="1"/>
          </p:cNvSpPr>
          <p:nvPr>
            <p:ph sz="quarter" idx="20"/>
          </p:nvPr>
        </p:nvSpPr>
        <p:spPr>
          <a:xfrm>
            <a:off x="425840" y="4052400"/>
            <a:ext cx="11322000" cy="21960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11746486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Bleu - 2 zones horizontales + message">
    <p:bg>
      <p:bgRef idx="1001">
        <a:schemeClr val="bg2"/>
      </p:bgRef>
    </p:bg>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CE1AFC55-1FA7-5329-681E-63BFCAEEA78B}"/>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4" name="Espace réservé du texte 10">
            <a:extLst>
              <a:ext uri="{FF2B5EF4-FFF2-40B4-BE49-F238E27FC236}">
                <a16:creationId xmlns:a16="http://schemas.microsoft.com/office/drawing/2014/main" id="{A2518DCC-429D-3622-4AE3-BD5C3A213967}"/>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D2E6142B-A2DC-4DEE-A043-A4F234A82151}"/>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2000"/>
            <a:ext cx="11322000" cy="17640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7" name="Espace réservé du contenu 5">
            <a:extLst>
              <a:ext uri="{FF2B5EF4-FFF2-40B4-BE49-F238E27FC236}">
                <a16:creationId xmlns:a16="http://schemas.microsoft.com/office/drawing/2014/main" id="{19D3E557-0968-46AD-81CD-889B7592B4FA}"/>
              </a:ext>
            </a:extLst>
          </p:cNvPr>
          <p:cNvSpPr>
            <a:spLocks noGrp="1"/>
          </p:cNvSpPr>
          <p:nvPr>
            <p:ph sz="quarter" idx="22"/>
          </p:nvPr>
        </p:nvSpPr>
        <p:spPr>
          <a:xfrm>
            <a:off x="425840" y="3570000"/>
            <a:ext cx="11322000" cy="17640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B8486799-E1CB-2258-03F4-BE16AB684F14}"/>
              </a:ext>
            </a:extLst>
          </p:cNvPr>
          <p:cNvSpPr>
            <a:spLocks noGrp="1"/>
          </p:cNvSpPr>
          <p:nvPr>
            <p:ph type="body" sz="quarter" idx="23"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0" name="Connecteur droit 9">
            <a:extLst>
              <a:ext uri="{FF2B5EF4-FFF2-40B4-BE49-F238E27FC236}">
                <a16:creationId xmlns:a16="http://schemas.microsoft.com/office/drawing/2014/main" id="{F3E2C4C9-AFC9-40B5-6725-6F9983CDAB8C}"/>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1B64BE8-3EEF-1D1F-E972-24F5A26947F5}"/>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0957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840">
          <p15:clr>
            <a:srgbClr val="FBAE40"/>
          </p15:clr>
        </p15:guide>
        <p15:guide id="2" orient="horz" pos="33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Dispositions avec blocs de texte horizontaux">
    <p:bg>
      <p:bgPr>
        <a:solidFill>
          <a:schemeClr val="accent6"/>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72B266B-8071-A8EE-5133-C0FDEC8EBAAA}"/>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Dispositions avec blocs de texte horizontaux</a:t>
            </a:r>
          </a:p>
        </p:txBody>
      </p:sp>
    </p:spTree>
    <p:extLst>
      <p:ext uri="{BB962C8B-B14F-4D97-AF65-F5344CB8AC3E}">
        <p14:creationId xmlns:p14="http://schemas.microsoft.com/office/powerpoint/2010/main" val="38954067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 blocs texte horizontaux">
    <p:bg>
      <p:bgPr>
        <a:solidFill>
          <a:srgbClr val="DAEEF4"/>
        </a:solidFill>
        <a:effectLst/>
      </p:bgPr>
    </p:bg>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BFF7FB85-BA7A-564D-89EC-793E677D5780}"/>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691A7EAF-9A24-EACD-115D-674DF064867F}"/>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CADD003E-1409-007F-3698-A726F58F7E19}"/>
              </a:ext>
            </a:extLst>
          </p:cNvPr>
          <p:cNvSpPr>
            <a:spLocks noGrp="1"/>
          </p:cNvSpPr>
          <p:nvPr>
            <p:ph type="title" hasCustomPrompt="1"/>
          </p:nvPr>
        </p:nvSpPr>
        <p:spPr/>
        <p:txBody>
          <a:bodyPr/>
          <a:lstStyle/>
          <a:p>
            <a:r>
              <a:rPr lang="fr-CA"/>
              <a:t>Titre (message important qui résume la page)</a:t>
            </a:r>
          </a:p>
        </p:txBody>
      </p:sp>
      <p:sp>
        <p:nvSpPr>
          <p:cNvPr id="14" name="Forme libre : forme 1">
            <a:extLst>
              <a:ext uri="{FF2B5EF4-FFF2-40B4-BE49-F238E27FC236}">
                <a16:creationId xmlns:a16="http://schemas.microsoft.com/office/drawing/2014/main" id="{7CACA17C-2CB0-4011-A940-5669242D77A0}"/>
              </a:ext>
            </a:extLst>
          </p:cNvPr>
          <p:cNvSpPr>
            <a:spLocks noGrp="1"/>
          </p:cNvSpPr>
          <p:nvPr>
            <p:ph type="body" sz="quarter" idx="22" hasCustomPrompt="1"/>
          </p:nvPr>
        </p:nvSpPr>
        <p:spPr>
          <a:xfrm>
            <a:off x="424800" y="1629558"/>
            <a:ext cx="3016762" cy="2196000"/>
          </a:xfrm>
          <a:custGeom>
            <a:avLst/>
            <a:gdLst>
              <a:gd name="connsiteX0" fmla="*/ 1107000 w 3016762"/>
              <a:gd name="connsiteY0" fmla="*/ 0 h 2213174"/>
              <a:gd name="connsiteX1" fmla="*/ 3016762 w 3016762"/>
              <a:gd name="connsiteY1" fmla="*/ 0 h 2213174"/>
              <a:gd name="connsiteX2" fmla="*/ 3016762 w 3016762"/>
              <a:gd name="connsiteY2" fmla="*/ 2213174 h 2213174"/>
              <a:gd name="connsiteX3" fmla="*/ 1090642 w 3016762"/>
              <a:gd name="connsiteY3" fmla="*/ 2213174 h 2213174"/>
              <a:gd name="connsiteX4" fmla="*/ 993816 w 3016762"/>
              <a:gd name="connsiteY4" fmla="*/ 2208285 h 2213174"/>
              <a:gd name="connsiteX5" fmla="*/ 0 w 3016762"/>
              <a:gd name="connsiteY5" fmla="*/ 1107000 h 2213174"/>
              <a:gd name="connsiteX6" fmla="*/ 1107000 w 3016762"/>
              <a:gd name="connsiteY6" fmla="*/ 0 h 221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6762" h="2213174">
                <a:moveTo>
                  <a:pt x="1107000" y="0"/>
                </a:moveTo>
                <a:lnTo>
                  <a:pt x="3016762" y="0"/>
                </a:lnTo>
                <a:lnTo>
                  <a:pt x="3016762" y="2213174"/>
                </a:lnTo>
                <a:lnTo>
                  <a:pt x="1090642" y="2213174"/>
                </a:lnTo>
                <a:lnTo>
                  <a:pt x="993816" y="2208285"/>
                </a:lnTo>
                <a:cubicBezTo>
                  <a:pt x="435604" y="2151595"/>
                  <a:pt x="0" y="1680168"/>
                  <a:pt x="0" y="1107000"/>
                </a:cubicBezTo>
                <a:cubicBezTo>
                  <a:pt x="0" y="495621"/>
                  <a:pt x="495621" y="0"/>
                  <a:pt x="1107000" y="0"/>
                </a:cubicBezTo>
                <a:close/>
              </a:path>
            </a:pathLst>
          </a:custGeom>
          <a:solidFill>
            <a:schemeClr val="tx1"/>
          </a:solidFill>
        </p:spPr>
        <p:txBody>
          <a:bodyPr wrap="square" lIns="576000" tIns="360000" rIns="252000" bIns="360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20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4" name="Espace réservé du texte">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629558"/>
            <a:ext cx="8753053" cy="2196000"/>
          </a:xfrm>
          <a:solidFill>
            <a:schemeClr val="bg1"/>
          </a:solidFill>
        </p:spPr>
        <p:txBody>
          <a:bodyPr lIns="360000" rIns="432000" anchor="ctr" anchorCtr="0"/>
          <a:lstStyle/>
          <a:p>
            <a:pPr lvl="0"/>
            <a:r>
              <a:rPr lang="fr-FR"/>
              <a:t>Cliquez pour modifier les styles du texte du masque</a:t>
            </a:r>
          </a:p>
          <a:p>
            <a:pPr lvl="1"/>
            <a:r>
              <a:rPr lang="fr-FR"/>
              <a:t>Deuxième niveau</a:t>
            </a:r>
          </a:p>
          <a:p>
            <a:pPr lvl="2"/>
            <a:r>
              <a:rPr lang="fr-FR"/>
              <a:t>Troisième niveau</a:t>
            </a:r>
          </a:p>
        </p:txBody>
      </p:sp>
      <p:sp>
        <p:nvSpPr>
          <p:cNvPr id="19" name="Forme libre : forme 2">
            <a:extLst>
              <a:ext uri="{FF2B5EF4-FFF2-40B4-BE49-F238E27FC236}">
                <a16:creationId xmlns:a16="http://schemas.microsoft.com/office/drawing/2014/main" id="{167E3549-0687-4488-AE87-D606C707FC6B}"/>
              </a:ext>
            </a:extLst>
          </p:cNvPr>
          <p:cNvSpPr>
            <a:spLocks noGrp="1"/>
          </p:cNvSpPr>
          <p:nvPr>
            <p:ph type="body" sz="quarter" idx="27" hasCustomPrompt="1"/>
          </p:nvPr>
        </p:nvSpPr>
        <p:spPr>
          <a:xfrm>
            <a:off x="424800" y="4052400"/>
            <a:ext cx="3016762" cy="2196000"/>
          </a:xfrm>
          <a:custGeom>
            <a:avLst/>
            <a:gdLst>
              <a:gd name="connsiteX0" fmla="*/ 1107000 w 3016762"/>
              <a:gd name="connsiteY0" fmla="*/ 0 h 2213174"/>
              <a:gd name="connsiteX1" fmla="*/ 3016762 w 3016762"/>
              <a:gd name="connsiteY1" fmla="*/ 0 h 2213174"/>
              <a:gd name="connsiteX2" fmla="*/ 3016762 w 3016762"/>
              <a:gd name="connsiteY2" fmla="*/ 2213174 h 2213174"/>
              <a:gd name="connsiteX3" fmla="*/ 1090642 w 3016762"/>
              <a:gd name="connsiteY3" fmla="*/ 2213174 h 2213174"/>
              <a:gd name="connsiteX4" fmla="*/ 993816 w 3016762"/>
              <a:gd name="connsiteY4" fmla="*/ 2208285 h 2213174"/>
              <a:gd name="connsiteX5" fmla="*/ 0 w 3016762"/>
              <a:gd name="connsiteY5" fmla="*/ 1107000 h 2213174"/>
              <a:gd name="connsiteX6" fmla="*/ 1107000 w 3016762"/>
              <a:gd name="connsiteY6" fmla="*/ 0 h 221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6762" h="2213174">
                <a:moveTo>
                  <a:pt x="1107000" y="0"/>
                </a:moveTo>
                <a:lnTo>
                  <a:pt x="3016762" y="0"/>
                </a:lnTo>
                <a:lnTo>
                  <a:pt x="3016762" y="2213174"/>
                </a:lnTo>
                <a:lnTo>
                  <a:pt x="1090642" y="2213174"/>
                </a:lnTo>
                <a:lnTo>
                  <a:pt x="993816" y="2208285"/>
                </a:lnTo>
                <a:cubicBezTo>
                  <a:pt x="435604" y="2151595"/>
                  <a:pt x="0" y="1680168"/>
                  <a:pt x="0" y="1107000"/>
                </a:cubicBezTo>
                <a:cubicBezTo>
                  <a:pt x="0" y="495621"/>
                  <a:pt x="495621" y="0"/>
                  <a:pt x="1107000" y="0"/>
                </a:cubicBezTo>
                <a:close/>
              </a:path>
            </a:pathLst>
          </a:custGeom>
          <a:solidFill>
            <a:schemeClr val="tx1"/>
          </a:solidFill>
        </p:spPr>
        <p:txBody>
          <a:bodyPr wrap="square" lIns="576000" tIns="360000" rIns="252000" bIns="360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20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4052400"/>
            <a:ext cx="8753053" cy="2196000"/>
          </a:xfrm>
          <a:solidFill>
            <a:schemeClr val="bg1"/>
          </a:solidFill>
        </p:spPr>
        <p:txBody>
          <a:bodyPr lIns="360000" rIns="432000" anchor="ctr" anchorCtr="0"/>
          <a:lstStyle/>
          <a:p>
            <a:pPr lvl="0"/>
            <a:r>
              <a:rPr lang="fr-FR"/>
              <a:t>Cliquez pour modifier les styles du texte du masque</a:t>
            </a:r>
          </a:p>
          <a:p>
            <a:pPr lvl="1"/>
            <a:r>
              <a:rPr lang="fr-FR"/>
              <a:t>Deuxième niveau</a:t>
            </a:r>
          </a:p>
          <a:p>
            <a:pPr lvl="2"/>
            <a:r>
              <a:rPr lang="fr-FR"/>
              <a:t>Troisième niveau</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338929674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 blocs texte horizontaux + message">
    <p:bg>
      <p:bgPr>
        <a:solidFill>
          <a:srgbClr val="DAEEF4"/>
        </a:solidFill>
        <a:effectLst/>
      </p:bgPr>
    </p:bg>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E793B506-ED81-211D-06E4-0842EA297BCF}"/>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6" name="Espace réservé du texte 10">
            <a:extLst>
              <a:ext uri="{FF2B5EF4-FFF2-40B4-BE49-F238E27FC236}">
                <a16:creationId xmlns:a16="http://schemas.microsoft.com/office/drawing/2014/main" id="{8FD332C4-7366-2B9F-B6FC-F685F2FA16AC}"/>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A6E513E8-4DBF-B60D-1DAB-D28E1D71D108}"/>
              </a:ext>
            </a:extLst>
          </p:cNvPr>
          <p:cNvSpPr>
            <a:spLocks noGrp="1"/>
          </p:cNvSpPr>
          <p:nvPr>
            <p:ph type="title" hasCustomPrompt="1"/>
          </p:nvPr>
        </p:nvSpPr>
        <p:spPr/>
        <p:txBody>
          <a:bodyPr/>
          <a:lstStyle/>
          <a:p>
            <a:r>
              <a:rPr lang="fr-CA"/>
              <a:t>Titre (message important qui résume la page)</a:t>
            </a:r>
          </a:p>
        </p:txBody>
      </p:sp>
      <p:sp>
        <p:nvSpPr>
          <p:cNvPr id="16" name="Forme libre : forme 1">
            <a:extLst>
              <a:ext uri="{FF2B5EF4-FFF2-40B4-BE49-F238E27FC236}">
                <a16:creationId xmlns:a16="http://schemas.microsoft.com/office/drawing/2014/main" id="{FF0610CC-CC37-43DA-83A4-C5915A62C636}"/>
              </a:ext>
            </a:extLst>
          </p:cNvPr>
          <p:cNvSpPr>
            <a:spLocks noGrp="1"/>
          </p:cNvSpPr>
          <p:nvPr>
            <p:ph type="body" sz="quarter" idx="22" hasCustomPrompt="1"/>
          </p:nvPr>
        </p:nvSpPr>
        <p:spPr>
          <a:xfrm>
            <a:off x="424800" y="1600200"/>
            <a:ext cx="3016800" cy="1764000"/>
          </a:xfrm>
          <a:custGeom>
            <a:avLst/>
            <a:gdLst>
              <a:gd name="connsiteX0" fmla="*/ 908750 w 3013106"/>
              <a:gd name="connsiteY0" fmla="*/ 0 h 1800000"/>
              <a:gd name="connsiteX1" fmla="*/ 2456287 w 3013106"/>
              <a:gd name="connsiteY1" fmla="*/ 0 h 1800000"/>
              <a:gd name="connsiteX2" fmla="*/ 2476496 w 3013106"/>
              <a:gd name="connsiteY2" fmla="*/ 0 h 1800000"/>
              <a:gd name="connsiteX3" fmla="*/ 3013106 w 3013106"/>
              <a:gd name="connsiteY3" fmla="*/ 0 h 1800000"/>
              <a:gd name="connsiteX4" fmla="*/ 3013106 w 3013106"/>
              <a:gd name="connsiteY4" fmla="*/ 1800000 h 1800000"/>
              <a:gd name="connsiteX5" fmla="*/ 2476496 w 3013106"/>
              <a:gd name="connsiteY5" fmla="*/ 1800000 h 1800000"/>
              <a:gd name="connsiteX6" fmla="*/ 2456287 w 3013106"/>
              <a:gd name="connsiteY6" fmla="*/ 1800000 h 1800000"/>
              <a:gd name="connsiteX7" fmla="*/ 895321 w 3013106"/>
              <a:gd name="connsiteY7" fmla="*/ 1800000 h 1800000"/>
              <a:gd name="connsiteX8" fmla="*/ 815836 w 3013106"/>
              <a:gd name="connsiteY8" fmla="*/ 1796024 h 1800000"/>
              <a:gd name="connsiteX9" fmla="*/ 0 w 3013106"/>
              <a:gd name="connsiteY9" fmla="*/ 900336 h 1800000"/>
              <a:gd name="connsiteX10" fmla="*/ 908750 w 3013106"/>
              <a:gd name="connsiteY10"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13106" h="1800000">
                <a:moveTo>
                  <a:pt x="908750" y="0"/>
                </a:moveTo>
                <a:lnTo>
                  <a:pt x="2456287" y="0"/>
                </a:lnTo>
                <a:lnTo>
                  <a:pt x="2476496" y="0"/>
                </a:lnTo>
                <a:lnTo>
                  <a:pt x="3013106" y="0"/>
                </a:lnTo>
                <a:lnTo>
                  <a:pt x="3013106" y="1800000"/>
                </a:lnTo>
                <a:lnTo>
                  <a:pt x="2476496" y="1800000"/>
                </a:lnTo>
                <a:lnTo>
                  <a:pt x="2456287" y="1800000"/>
                </a:lnTo>
                <a:lnTo>
                  <a:pt x="895321" y="1800000"/>
                </a:lnTo>
                <a:lnTo>
                  <a:pt x="815836" y="1796024"/>
                </a:lnTo>
                <a:cubicBezTo>
                  <a:pt x="357593" y="1749917"/>
                  <a:pt x="0" y="1366500"/>
                  <a:pt x="0" y="900336"/>
                </a:cubicBezTo>
                <a:cubicBezTo>
                  <a:pt x="0" y="403094"/>
                  <a:pt x="406861" y="0"/>
                  <a:pt x="908750" y="0"/>
                </a:cubicBezTo>
                <a:close/>
              </a:path>
            </a:pathLst>
          </a:custGeom>
          <a:solidFill>
            <a:schemeClr val="tx1"/>
          </a:solidFill>
        </p:spPr>
        <p:txBody>
          <a:bodyPr wrap="square" lIns="576000" tIns="288000" rIns="252000" bIns="288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20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4" name="Espace réservé du texte">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600200"/>
            <a:ext cx="8750400" cy="1764000"/>
          </a:xfrm>
          <a:solidFill>
            <a:schemeClr val="bg1"/>
          </a:solidFill>
        </p:spPr>
        <p:txBody>
          <a:bodyPr lIns="360000" rIns="432000" anchor="ctr" anchorCtr="0"/>
          <a:lstStyle/>
          <a:p>
            <a:pPr lvl="0"/>
            <a:r>
              <a:rPr lang="fr-FR"/>
              <a:t>Cliquez pour modifier les styles du texte du masque</a:t>
            </a:r>
          </a:p>
          <a:p>
            <a:pPr lvl="1"/>
            <a:r>
              <a:rPr lang="fr-FR"/>
              <a:t>Deuxième niveau</a:t>
            </a:r>
          </a:p>
          <a:p>
            <a:pPr lvl="2"/>
            <a:r>
              <a:rPr lang="fr-FR"/>
              <a:t>Troisième niveau</a:t>
            </a:r>
          </a:p>
        </p:txBody>
      </p:sp>
      <p:sp>
        <p:nvSpPr>
          <p:cNvPr id="17" name="Forme libre : forme 2">
            <a:extLst>
              <a:ext uri="{FF2B5EF4-FFF2-40B4-BE49-F238E27FC236}">
                <a16:creationId xmlns:a16="http://schemas.microsoft.com/office/drawing/2014/main" id="{2A462081-0B02-4C2C-80A0-035488FD56F0}"/>
              </a:ext>
            </a:extLst>
          </p:cNvPr>
          <p:cNvSpPr>
            <a:spLocks noGrp="1"/>
          </p:cNvSpPr>
          <p:nvPr>
            <p:ph type="body" sz="quarter" idx="30" hasCustomPrompt="1"/>
          </p:nvPr>
        </p:nvSpPr>
        <p:spPr>
          <a:xfrm>
            <a:off x="424800" y="3570000"/>
            <a:ext cx="3016800" cy="1764000"/>
          </a:xfrm>
          <a:custGeom>
            <a:avLst/>
            <a:gdLst>
              <a:gd name="connsiteX0" fmla="*/ 908750 w 3013106"/>
              <a:gd name="connsiteY0" fmla="*/ 0 h 1800000"/>
              <a:gd name="connsiteX1" fmla="*/ 2456287 w 3013106"/>
              <a:gd name="connsiteY1" fmla="*/ 0 h 1800000"/>
              <a:gd name="connsiteX2" fmla="*/ 2476496 w 3013106"/>
              <a:gd name="connsiteY2" fmla="*/ 0 h 1800000"/>
              <a:gd name="connsiteX3" fmla="*/ 3013106 w 3013106"/>
              <a:gd name="connsiteY3" fmla="*/ 0 h 1800000"/>
              <a:gd name="connsiteX4" fmla="*/ 3013106 w 3013106"/>
              <a:gd name="connsiteY4" fmla="*/ 1800000 h 1800000"/>
              <a:gd name="connsiteX5" fmla="*/ 2476496 w 3013106"/>
              <a:gd name="connsiteY5" fmla="*/ 1800000 h 1800000"/>
              <a:gd name="connsiteX6" fmla="*/ 2456287 w 3013106"/>
              <a:gd name="connsiteY6" fmla="*/ 1800000 h 1800000"/>
              <a:gd name="connsiteX7" fmla="*/ 895321 w 3013106"/>
              <a:gd name="connsiteY7" fmla="*/ 1800000 h 1800000"/>
              <a:gd name="connsiteX8" fmla="*/ 815836 w 3013106"/>
              <a:gd name="connsiteY8" fmla="*/ 1796024 h 1800000"/>
              <a:gd name="connsiteX9" fmla="*/ 0 w 3013106"/>
              <a:gd name="connsiteY9" fmla="*/ 900336 h 1800000"/>
              <a:gd name="connsiteX10" fmla="*/ 908750 w 3013106"/>
              <a:gd name="connsiteY10" fmla="*/ 0 h 18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13106" h="1800000">
                <a:moveTo>
                  <a:pt x="908750" y="0"/>
                </a:moveTo>
                <a:lnTo>
                  <a:pt x="2456287" y="0"/>
                </a:lnTo>
                <a:lnTo>
                  <a:pt x="2476496" y="0"/>
                </a:lnTo>
                <a:lnTo>
                  <a:pt x="3013106" y="0"/>
                </a:lnTo>
                <a:lnTo>
                  <a:pt x="3013106" y="1800000"/>
                </a:lnTo>
                <a:lnTo>
                  <a:pt x="2476496" y="1800000"/>
                </a:lnTo>
                <a:lnTo>
                  <a:pt x="2456287" y="1800000"/>
                </a:lnTo>
                <a:lnTo>
                  <a:pt x="895321" y="1800000"/>
                </a:lnTo>
                <a:lnTo>
                  <a:pt x="815836" y="1796024"/>
                </a:lnTo>
                <a:cubicBezTo>
                  <a:pt x="357593" y="1749917"/>
                  <a:pt x="0" y="1366500"/>
                  <a:pt x="0" y="900336"/>
                </a:cubicBezTo>
                <a:cubicBezTo>
                  <a:pt x="0" y="403094"/>
                  <a:pt x="406861" y="0"/>
                  <a:pt x="908750" y="0"/>
                </a:cubicBezTo>
                <a:close/>
              </a:path>
            </a:pathLst>
          </a:custGeom>
          <a:solidFill>
            <a:schemeClr val="tx1"/>
          </a:solidFill>
        </p:spPr>
        <p:txBody>
          <a:bodyPr wrap="square" lIns="576000" tIns="288000" rIns="252000" bIns="288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20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3570000"/>
            <a:ext cx="8750400" cy="1764000"/>
          </a:xfrm>
          <a:solidFill>
            <a:schemeClr val="bg1"/>
          </a:solidFill>
        </p:spPr>
        <p:txBody>
          <a:bodyPr lIns="360000" rIns="432000" anchor="ctr" anchorCtr="0"/>
          <a:lstStyle/>
          <a:p>
            <a:pPr lvl="0"/>
            <a:r>
              <a:rPr lang="fr-FR"/>
              <a:t>Cliquez pour modifier les styles du texte du masque</a:t>
            </a:r>
          </a:p>
          <a:p>
            <a:pPr lvl="1"/>
            <a:r>
              <a:rPr lang="fr-FR"/>
              <a:t>Deuxième niveau</a:t>
            </a:r>
          </a:p>
          <a:p>
            <a:pPr lvl="2"/>
            <a:r>
              <a:rPr lang="fr-FR"/>
              <a:t>Troisième niveau</a:t>
            </a:r>
          </a:p>
        </p:txBody>
      </p:sp>
      <p:sp>
        <p:nvSpPr>
          <p:cNvPr id="2" name="Espace réservé du texte 11">
            <a:extLst>
              <a:ext uri="{FF2B5EF4-FFF2-40B4-BE49-F238E27FC236}">
                <a16:creationId xmlns:a16="http://schemas.microsoft.com/office/drawing/2014/main" id="{F4531AE7-7146-845C-0277-B7180A166099}"/>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0" name="Connecteur droit 9">
            <a:extLst>
              <a:ext uri="{FF2B5EF4-FFF2-40B4-BE49-F238E27FC236}">
                <a16:creationId xmlns:a16="http://schemas.microsoft.com/office/drawing/2014/main" id="{E3F5DAEE-2ED2-3551-5C3D-9CA81E07BFC5}"/>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17A011B0-9020-2519-EDA8-C4E882DD54B7}"/>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460982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 blocs texte horizontaux">
    <p:bg>
      <p:bgPr>
        <a:solidFill>
          <a:srgbClr val="DAEEF4"/>
        </a:solidFill>
        <a:effectLst/>
      </p:bgPr>
    </p:bg>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9BE4DC88-CA7F-25A4-44A2-D58DEAB1DE83}"/>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32E8DAA2-39F9-C5C6-82A1-B23FDA60BD2A}"/>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0B78DE12-8570-1019-A421-8BC304501D59}"/>
              </a:ext>
            </a:extLst>
          </p:cNvPr>
          <p:cNvSpPr>
            <a:spLocks noGrp="1"/>
          </p:cNvSpPr>
          <p:nvPr>
            <p:ph type="title" hasCustomPrompt="1"/>
          </p:nvPr>
        </p:nvSpPr>
        <p:spPr/>
        <p:txBody>
          <a:bodyPr/>
          <a:lstStyle/>
          <a:p>
            <a:r>
              <a:rPr lang="fr-CA"/>
              <a:t>Titre (message important qui résume la page)</a:t>
            </a:r>
          </a:p>
        </p:txBody>
      </p:sp>
      <p:sp>
        <p:nvSpPr>
          <p:cNvPr id="16" name="Forme libre : forme 1">
            <a:extLst>
              <a:ext uri="{FF2B5EF4-FFF2-40B4-BE49-F238E27FC236}">
                <a16:creationId xmlns:a16="http://schemas.microsoft.com/office/drawing/2014/main" id="{7A221C11-2A8B-42F1-B57F-B60ED85B495B}"/>
              </a:ext>
            </a:extLst>
          </p:cNvPr>
          <p:cNvSpPr>
            <a:spLocks noGrp="1"/>
          </p:cNvSpPr>
          <p:nvPr>
            <p:ph type="body" sz="quarter" idx="22" hasCustomPrompt="1"/>
          </p:nvPr>
        </p:nvSpPr>
        <p:spPr>
          <a:xfrm>
            <a:off x="425840" y="1628309"/>
            <a:ext cx="3016800" cy="1404000"/>
          </a:xfrm>
          <a:custGeom>
            <a:avLst/>
            <a:gdLst>
              <a:gd name="connsiteX0" fmla="*/ 694818 w 3009451"/>
              <a:gd name="connsiteY0" fmla="*/ 0 h 1404000"/>
              <a:gd name="connsiteX1" fmla="*/ 1893497 w 3009451"/>
              <a:gd name="connsiteY1" fmla="*/ 0 h 1404000"/>
              <a:gd name="connsiteX2" fmla="*/ 3009451 w 3009451"/>
              <a:gd name="connsiteY2" fmla="*/ 0 h 1404000"/>
              <a:gd name="connsiteX3" fmla="*/ 3009451 w 3009451"/>
              <a:gd name="connsiteY3" fmla="*/ 1404000 h 1404000"/>
              <a:gd name="connsiteX4" fmla="*/ 1893497 w 3009451"/>
              <a:gd name="connsiteY4" fmla="*/ 1404000 h 1404000"/>
              <a:gd name="connsiteX5" fmla="*/ 684551 w 3009451"/>
              <a:gd name="connsiteY5" fmla="*/ 1404000 h 1404000"/>
              <a:gd name="connsiteX6" fmla="*/ 623777 w 3009451"/>
              <a:gd name="connsiteY6" fmla="*/ 1400899 h 1404000"/>
              <a:gd name="connsiteX7" fmla="*/ 0 w 3009451"/>
              <a:gd name="connsiteY7" fmla="*/ 702262 h 1404000"/>
              <a:gd name="connsiteX8" fmla="*/ 694818 w 3009451"/>
              <a:gd name="connsiteY8" fmla="*/ 0 h 14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9451" h="1404000">
                <a:moveTo>
                  <a:pt x="694818" y="0"/>
                </a:moveTo>
                <a:lnTo>
                  <a:pt x="1893497" y="0"/>
                </a:lnTo>
                <a:lnTo>
                  <a:pt x="3009451" y="0"/>
                </a:lnTo>
                <a:lnTo>
                  <a:pt x="3009451" y="1404000"/>
                </a:lnTo>
                <a:lnTo>
                  <a:pt x="1893497" y="1404000"/>
                </a:lnTo>
                <a:lnTo>
                  <a:pt x="684551" y="1404000"/>
                </a:lnTo>
                <a:lnTo>
                  <a:pt x="623777" y="1400899"/>
                </a:lnTo>
                <a:cubicBezTo>
                  <a:pt x="273411" y="1364936"/>
                  <a:pt x="0" y="1065870"/>
                  <a:pt x="0" y="702262"/>
                </a:cubicBezTo>
                <a:cubicBezTo>
                  <a:pt x="0" y="314414"/>
                  <a:pt x="311081" y="0"/>
                  <a:pt x="694818" y="0"/>
                </a:cubicBezTo>
                <a:close/>
              </a:path>
            </a:pathLst>
          </a:custGeom>
          <a:solidFill>
            <a:schemeClr val="tx1"/>
          </a:solidFill>
        </p:spPr>
        <p:txBody>
          <a:bodyPr wrap="square" lIns="504000" tIns="216000" rIns="252000" bIns="21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4" name="Espace réservé du texte 2">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628309"/>
            <a:ext cx="8749399" cy="1404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7" name="Forme libre : forme 2">
            <a:extLst>
              <a:ext uri="{FF2B5EF4-FFF2-40B4-BE49-F238E27FC236}">
                <a16:creationId xmlns:a16="http://schemas.microsoft.com/office/drawing/2014/main" id="{6A853F1F-55DF-4311-826C-6D359C993950}"/>
              </a:ext>
            </a:extLst>
          </p:cNvPr>
          <p:cNvSpPr>
            <a:spLocks noGrp="1"/>
          </p:cNvSpPr>
          <p:nvPr>
            <p:ph type="body" sz="quarter" idx="33" hasCustomPrompt="1"/>
          </p:nvPr>
        </p:nvSpPr>
        <p:spPr>
          <a:xfrm>
            <a:off x="425840" y="3236354"/>
            <a:ext cx="3016800" cy="1404000"/>
          </a:xfrm>
          <a:custGeom>
            <a:avLst/>
            <a:gdLst>
              <a:gd name="connsiteX0" fmla="*/ 694818 w 3009451"/>
              <a:gd name="connsiteY0" fmla="*/ 0 h 1404000"/>
              <a:gd name="connsiteX1" fmla="*/ 1893497 w 3009451"/>
              <a:gd name="connsiteY1" fmla="*/ 0 h 1404000"/>
              <a:gd name="connsiteX2" fmla="*/ 3009451 w 3009451"/>
              <a:gd name="connsiteY2" fmla="*/ 0 h 1404000"/>
              <a:gd name="connsiteX3" fmla="*/ 3009451 w 3009451"/>
              <a:gd name="connsiteY3" fmla="*/ 1404000 h 1404000"/>
              <a:gd name="connsiteX4" fmla="*/ 1893497 w 3009451"/>
              <a:gd name="connsiteY4" fmla="*/ 1404000 h 1404000"/>
              <a:gd name="connsiteX5" fmla="*/ 684551 w 3009451"/>
              <a:gd name="connsiteY5" fmla="*/ 1404000 h 1404000"/>
              <a:gd name="connsiteX6" fmla="*/ 623777 w 3009451"/>
              <a:gd name="connsiteY6" fmla="*/ 1400899 h 1404000"/>
              <a:gd name="connsiteX7" fmla="*/ 0 w 3009451"/>
              <a:gd name="connsiteY7" fmla="*/ 702262 h 1404000"/>
              <a:gd name="connsiteX8" fmla="*/ 694818 w 3009451"/>
              <a:gd name="connsiteY8" fmla="*/ 0 h 14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9451" h="1404000">
                <a:moveTo>
                  <a:pt x="694818" y="0"/>
                </a:moveTo>
                <a:lnTo>
                  <a:pt x="1893497" y="0"/>
                </a:lnTo>
                <a:lnTo>
                  <a:pt x="3009451" y="0"/>
                </a:lnTo>
                <a:lnTo>
                  <a:pt x="3009451" y="1404000"/>
                </a:lnTo>
                <a:lnTo>
                  <a:pt x="1893497" y="1404000"/>
                </a:lnTo>
                <a:lnTo>
                  <a:pt x="684551" y="1404000"/>
                </a:lnTo>
                <a:lnTo>
                  <a:pt x="623777" y="1400899"/>
                </a:lnTo>
                <a:cubicBezTo>
                  <a:pt x="273411" y="1364936"/>
                  <a:pt x="0" y="1065870"/>
                  <a:pt x="0" y="702262"/>
                </a:cubicBezTo>
                <a:cubicBezTo>
                  <a:pt x="0" y="314414"/>
                  <a:pt x="311081" y="0"/>
                  <a:pt x="694818" y="0"/>
                </a:cubicBezTo>
                <a:close/>
              </a:path>
            </a:pathLst>
          </a:custGeom>
          <a:solidFill>
            <a:schemeClr val="tx1"/>
          </a:solidFill>
        </p:spPr>
        <p:txBody>
          <a:bodyPr wrap="square" lIns="504000" tIns="216000" rIns="252000" bIns="21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3236354"/>
            <a:ext cx="8749399" cy="1404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8" name="Forme libre : forme 3">
            <a:extLst>
              <a:ext uri="{FF2B5EF4-FFF2-40B4-BE49-F238E27FC236}">
                <a16:creationId xmlns:a16="http://schemas.microsoft.com/office/drawing/2014/main" id="{0434A8E8-2152-4317-9F10-CC762B89EA3A}"/>
              </a:ext>
            </a:extLst>
          </p:cNvPr>
          <p:cNvSpPr>
            <a:spLocks noGrp="1"/>
          </p:cNvSpPr>
          <p:nvPr>
            <p:ph type="body" sz="quarter" idx="34" hasCustomPrompt="1"/>
          </p:nvPr>
        </p:nvSpPr>
        <p:spPr>
          <a:xfrm>
            <a:off x="425840" y="4844400"/>
            <a:ext cx="3016800" cy="1404000"/>
          </a:xfrm>
          <a:custGeom>
            <a:avLst/>
            <a:gdLst>
              <a:gd name="connsiteX0" fmla="*/ 694818 w 3009451"/>
              <a:gd name="connsiteY0" fmla="*/ 0 h 1404000"/>
              <a:gd name="connsiteX1" fmla="*/ 1893497 w 3009451"/>
              <a:gd name="connsiteY1" fmla="*/ 0 h 1404000"/>
              <a:gd name="connsiteX2" fmla="*/ 3009451 w 3009451"/>
              <a:gd name="connsiteY2" fmla="*/ 0 h 1404000"/>
              <a:gd name="connsiteX3" fmla="*/ 3009451 w 3009451"/>
              <a:gd name="connsiteY3" fmla="*/ 1404000 h 1404000"/>
              <a:gd name="connsiteX4" fmla="*/ 1893497 w 3009451"/>
              <a:gd name="connsiteY4" fmla="*/ 1404000 h 1404000"/>
              <a:gd name="connsiteX5" fmla="*/ 684551 w 3009451"/>
              <a:gd name="connsiteY5" fmla="*/ 1404000 h 1404000"/>
              <a:gd name="connsiteX6" fmla="*/ 623777 w 3009451"/>
              <a:gd name="connsiteY6" fmla="*/ 1400899 h 1404000"/>
              <a:gd name="connsiteX7" fmla="*/ 0 w 3009451"/>
              <a:gd name="connsiteY7" fmla="*/ 702262 h 1404000"/>
              <a:gd name="connsiteX8" fmla="*/ 694818 w 3009451"/>
              <a:gd name="connsiteY8" fmla="*/ 0 h 140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9451" h="1404000">
                <a:moveTo>
                  <a:pt x="694818" y="0"/>
                </a:moveTo>
                <a:lnTo>
                  <a:pt x="1893497" y="0"/>
                </a:lnTo>
                <a:lnTo>
                  <a:pt x="3009451" y="0"/>
                </a:lnTo>
                <a:lnTo>
                  <a:pt x="3009451" y="1404000"/>
                </a:lnTo>
                <a:lnTo>
                  <a:pt x="1893497" y="1404000"/>
                </a:lnTo>
                <a:lnTo>
                  <a:pt x="684551" y="1404000"/>
                </a:lnTo>
                <a:lnTo>
                  <a:pt x="623777" y="1400899"/>
                </a:lnTo>
                <a:cubicBezTo>
                  <a:pt x="273411" y="1364936"/>
                  <a:pt x="0" y="1065870"/>
                  <a:pt x="0" y="702262"/>
                </a:cubicBezTo>
                <a:cubicBezTo>
                  <a:pt x="0" y="314414"/>
                  <a:pt x="311081" y="0"/>
                  <a:pt x="694818" y="0"/>
                </a:cubicBezTo>
                <a:close/>
              </a:path>
            </a:pathLst>
          </a:custGeom>
          <a:solidFill>
            <a:schemeClr val="tx1"/>
          </a:solidFill>
        </p:spPr>
        <p:txBody>
          <a:bodyPr wrap="square" lIns="504000" tIns="216000" rIns="252000" bIns="21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4844400"/>
            <a:ext cx="8749399" cy="1404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129277939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blocs texte horizontaux + message">
    <p:bg>
      <p:bgPr>
        <a:solidFill>
          <a:srgbClr val="DAEEF4"/>
        </a:solidFill>
        <a:effectLst/>
      </p:bgPr>
    </p:bg>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5B772182-8EF3-7189-F69D-42263172140E}"/>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6" name="Espace réservé du texte 10">
            <a:extLst>
              <a:ext uri="{FF2B5EF4-FFF2-40B4-BE49-F238E27FC236}">
                <a16:creationId xmlns:a16="http://schemas.microsoft.com/office/drawing/2014/main" id="{C688220C-D078-4FF6-D025-4F3D5E69F120}"/>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8568EF1B-6B6E-6AD8-8816-D755543E4DB8}"/>
              </a:ext>
            </a:extLst>
          </p:cNvPr>
          <p:cNvSpPr>
            <a:spLocks noGrp="1"/>
          </p:cNvSpPr>
          <p:nvPr>
            <p:ph type="title" hasCustomPrompt="1"/>
          </p:nvPr>
        </p:nvSpPr>
        <p:spPr/>
        <p:txBody>
          <a:bodyPr/>
          <a:lstStyle/>
          <a:p>
            <a:r>
              <a:rPr lang="fr-CA"/>
              <a:t>Titre (message important qui résume la page)</a:t>
            </a:r>
          </a:p>
        </p:txBody>
      </p:sp>
      <p:sp>
        <p:nvSpPr>
          <p:cNvPr id="15" name="Forme libre : forme 1">
            <a:extLst>
              <a:ext uri="{FF2B5EF4-FFF2-40B4-BE49-F238E27FC236}">
                <a16:creationId xmlns:a16="http://schemas.microsoft.com/office/drawing/2014/main" id="{2DCB1D56-EE21-43A3-A882-5FF63878C596}"/>
              </a:ext>
            </a:extLst>
          </p:cNvPr>
          <p:cNvSpPr>
            <a:spLocks noGrp="1"/>
          </p:cNvSpPr>
          <p:nvPr>
            <p:ph type="body" sz="quarter" idx="22" hasCustomPrompt="1"/>
          </p:nvPr>
        </p:nvSpPr>
        <p:spPr>
          <a:xfrm>
            <a:off x="425841" y="1600200"/>
            <a:ext cx="3016800" cy="1152000"/>
          </a:xfrm>
          <a:custGeom>
            <a:avLst/>
            <a:gdLst>
              <a:gd name="connsiteX0" fmla="*/ 589083 w 3020415"/>
              <a:gd name="connsiteY0" fmla="*/ 0 h 1152000"/>
              <a:gd name="connsiteX1" fmla="*/ 1605350 w 3020415"/>
              <a:gd name="connsiteY1" fmla="*/ 0 h 1152000"/>
              <a:gd name="connsiteX2" fmla="*/ 2551481 w 3020415"/>
              <a:gd name="connsiteY2" fmla="*/ 0 h 1152000"/>
              <a:gd name="connsiteX3" fmla="*/ 3020415 w 3020415"/>
              <a:gd name="connsiteY3" fmla="*/ 0 h 1152000"/>
              <a:gd name="connsiteX4" fmla="*/ 3020415 w 3020415"/>
              <a:gd name="connsiteY4" fmla="*/ 1152000 h 1152000"/>
              <a:gd name="connsiteX5" fmla="*/ 2551481 w 3020415"/>
              <a:gd name="connsiteY5" fmla="*/ 1152000 h 1152000"/>
              <a:gd name="connsiteX6" fmla="*/ 1605350 w 3020415"/>
              <a:gd name="connsiteY6" fmla="*/ 1152000 h 1152000"/>
              <a:gd name="connsiteX7" fmla="*/ 580378 w 3020415"/>
              <a:gd name="connsiteY7" fmla="*/ 1152000 h 1152000"/>
              <a:gd name="connsiteX8" fmla="*/ 528852 w 3020415"/>
              <a:gd name="connsiteY8" fmla="*/ 1149456 h 1152000"/>
              <a:gd name="connsiteX9" fmla="*/ 0 w 3020415"/>
              <a:gd name="connsiteY9" fmla="*/ 576215 h 1152000"/>
              <a:gd name="connsiteX10" fmla="*/ 589083 w 3020415"/>
              <a:gd name="connsiteY10"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415" h="1152000">
                <a:moveTo>
                  <a:pt x="589083" y="0"/>
                </a:moveTo>
                <a:lnTo>
                  <a:pt x="1605350" y="0"/>
                </a:lnTo>
                <a:lnTo>
                  <a:pt x="2551481" y="0"/>
                </a:lnTo>
                <a:lnTo>
                  <a:pt x="3020415" y="0"/>
                </a:lnTo>
                <a:lnTo>
                  <a:pt x="3020415" y="1152000"/>
                </a:lnTo>
                <a:lnTo>
                  <a:pt x="2551481" y="1152000"/>
                </a:lnTo>
                <a:lnTo>
                  <a:pt x="1605350" y="1152000"/>
                </a:lnTo>
                <a:lnTo>
                  <a:pt x="580378" y="1152000"/>
                </a:lnTo>
                <a:lnTo>
                  <a:pt x="528852" y="1149456"/>
                </a:lnTo>
                <a:cubicBezTo>
                  <a:pt x="231804" y="1119948"/>
                  <a:pt x="0" y="874560"/>
                  <a:pt x="0" y="576215"/>
                </a:cubicBezTo>
                <a:cubicBezTo>
                  <a:pt x="0" y="257981"/>
                  <a:pt x="263742" y="0"/>
                  <a:pt x="589083" y="0"/>
                </a:cubicBezTo>
                <a:close/>
              </a:path>
            </a:pathLst>
          </a:custGeom>
          <a:solidFill>
            <a:schemeClr val="tx1"/>
          </a:solidFill>
        </p:spPr>
        <p:txBody>
          <a:bodyPr wrap="square" lIns="504000" tIns="108000" rIns="252000" bIns="108000" anchor="ctr" anchorCtr="0">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4" name="Espace réservé du texte 2">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600200"/>
            <a:ext cx="8750400" cy="1152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9" name="Forme libre : forme 2">
            <a:extLst>
              <a:ext uri="{FF2B5EF4-FFF2-40B4-BE49-F238E27FC236}">
                <a16:creationId xmlns:a16="http://schemas.microsoft.com/office/drawing/2014/main" id="{14FB59E0-BCF4-41F1-80EC-C02761B989BA}"/>
              </a:ext>
            </a:extLst>
          </p:cNvPr>
          <p:cNvSpPr>
            <a:spLocks noGrp="1"/>
          </p:cNvSpPr>
          <p:nvPr>
            <p:ph type="body" sz="quarter" idx="33" hasCustomPrompt="1"/>
          </p:nvPr>
        </p:nvSpPr>
        <p:spPr>
          <a:xfrm>
            <a:off x="425841" y="2895600"/>
            <a:ext cx="3016800" cy="1152000"/>
          </a:xfrm>
          <a:custGeom>
            <a:avLst/>
            <a:gdLst>
              <a:gd name="connsiteX0" fmla="*/ 589083 w 3020415"/>
              <a:gd name="connsiteY0" fmla="*/ 0 h 1152000"/>
              <a:gd name="connsiteX1" fmla="*/ 1605350 w 3020415"/>
              <a:gd name="connsiteY1" fmla="*/ 0 h 1152000"/>
              <a:gd name="connsiteX2" fmla="*/ 2551481 w 3020415"/>
              <a:gd name="connsiteY2" fmla="*/ 0 h 1152000"/>
              <a:gd name="connsiteX3" fmla="*/ 3020415 w 3020415"/>
              <a:gd name="connsiteY3" fmla="*/ 0 h 1152000"/>
              <a:gd name="connsiteX4" fmla="*/ 3020415 w 3020415"/>
              <a:gd name="connsiteY4" fmla="*/ 1152000 h 1152000"/>
              <a:gd name="connsiteX5" fmla="*/ 2551481 w 3020415"/>
              <a:gd name="connsiteY5" fmla="*/ 1152000 h 1152000"/>
              <a:gd name="connsiteX6" fmla="*/ 1605350 w 3020415"/>
              <a:gd name="connsiteY6" fmla="*/ 1152000 h 1152000"/>
              <a:gd name="connsiteX7" fmla="*/ 580378 w 3020415"/>
              <a:gd name="connsiteY7" fmla="*/ 1152000 h 1152000"/>
              <a:gd name="connsiteX8" fmla="*/ 528852 w 3020415"/>
              <a:gd name="connsiteY8" fmla="*/ 1149456 h 1152000"/>
              <a:gd name="connsiteX9" fmla="*/ 0 w 3020415"/>
              <a:gd name="connsiteY9" fmla="*/ 576215 h 1152000"/>
              <a:gd name="connsiteX10" fmla="*/ 589083 w 3020415"/>
              <a:gd name="connsiteY10"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415" h="1152000">
                <a:moveTo>
                  <a:pt x="589083" y="0"/>
                </a:moveTo>
                <a:lnTo>
                  <a:pt x="1605350" y="0"/>
                </a:lnTo>
                <a:lnTo>
                  <a:pt x="2551481" y="0"/>
                </a:lnTo>
                <a:lnTo>
                  <a:pt x="3020415" y="0"/>
                </a:lnTo>
                <a:lnTo>
                  <a:pt x="3020415" y="1152000"/>
                </a:lnTo>
                <a:lnTo>
                  <a:pt x="2551481" y="1152000"/>
                </a:lnTo>
                <a:lnTo>
                  <a:pt x="1605350" y="1152000"/>
                </a:lnTo>
                <a:lnTo>
                  <a:pt x="580378" y="1152000"/>
                </a:lnTo>
                <a:lnTo>
                  <a:pt x="528852" y="1149456"/>
                </a:lnTo>
                <a:cubicBezTo>
                  <a:pt x="231804" y="1119948"/>
                  <a:pt x="0" y="874560"/>
                  <a:pt x="0" y="576215"/>
                </a:cubicBezTo>
                <a:cubicBezTo>
                  <a:pt x="0" y="257981"/>
                  <a:pt x="263742" y="0"/>
                  <a:pt x="589083" y="0"/>
                </a:cubicBezTo>
                <a:close/>
              </a:path>
            </a:pathLst>
          </a:custGeom>
          <a:solidFill>
            <a:schemeClr val="tx1"/>
          </a:solidFill>
        </p:spPr>
        <p:txBody>
          <a:bodyPr wrap="square" lIns="504000" tIns="108000" rIns="252000" bIns="108000" anchor="ctr" anchorCtr="0">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2899410"/>
            <a:ext cx="8750400" cy="1152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0" name="Forme libre : forme 3">
            <a:extLst>
              <a:ext uri="{FF2B5EF4-FFF2-40B4-BE49-F238E27FC236}">
                <a16:creationId xmlns:a16="http://schemas.microsoft.com/office/drawing/2014/main" id="{10DA77EA-B5A7-4A57-BDDB-208FB4585088}"/>
              </a:ext>
            </a:extLst>
          </p:cNvPr>
          <p:cNvSpPr>
            <a:spLocks noGrp="1"/>
          </p:cNvSpPr>
          <p:nvPr>
            <p:ph type="body" sz="quarter" idx="34" hasCustomPrompt="1"/>
          </p:nvPr>
        </p:nvSpPr>
        <p:spPr>
          <a:xfrm>
            <a:off x="425841" y="4191000"/>
            <a:ext cx="3016800" cy="1152000"/>
          </a:xfrm>
          <a:custGeom>
            <a:avLst/>
            <a:gdLst>
              <a:gd name="connsiteX0" fmla="*/ 589083 w 3020415"/>
              <a:gd name="connsiteY0" fmla="*/ 0 h 1152000"/>
              <a:gd name="connsiteX1" fmla="*/ 1605350 w 3020415"/>
              <a:gd name="connsiteY1" fmla="*/ 0 h 1152000"/>
              <a:gd name="connsiteX2" fmla="*/ 2551481 w 3020415"/>
              <a:gd name="connsiteY2" fmla="*/ 0 h 1152000"/>
              <a:gd name="connsiteX3" fmla="*/ 3020415 w 3020415"/>
              <a:gd name="connsiteY3" fmla="*/ 0 h 1152000"/>
              <a:gd name="connsiteX4" fmla="*/ 3020415 w 3020415"/>
              <a:gd name="connsiteY4" fmla="*/ 1152000 h 1152000"/>
              <a:gd name="connsiteX5" fmla="*/ 2551481 w 3020415"/>
              <a:gd name="connsiteY5" fmla="*/ 1152000 h 1152000"/>
              <a:gd name="connsiteX6" fmla="*/ 1605350 w 3020415"/>
              <a:gd name="connsiteY6" fmla="*/ 1152000 h 1152000"/>
              <a:gd name="connsiteX7" fmla="*/ 580378 w 3020415"/>
              <a:gd name="connsiteY7" fmla="*/ 1152000 h 1152000"/>
              <a:gd name="connsiteX8" fmla="*/ 528852 w 3020415"/>
              <a:gd name="connsiteY8" fmla="*/ 1149456 h 1152000"/>
              <a:gd name="connsiteX9" fmla="*/ 0 w 3020415"/>
              <a:gd name="connsiteY9" fmla="*/ 576215 h 1152000"/>
              <a:gd name="connsiteX10" fmla="*/ 589083 w 3020415"/>
              <a:gd name="connsiteY10"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20415" h="1152000">
                <a:moveTo>
                  <a:pt x="589083" y="0"/>
                </a:moveTo>
                <a:lnTo>
                  <a:pt x="1605350" y="0"/>
                </a:lnTo>
                <a:lnTo>
                  <a:pt x="2551481" y="0"/>
                </a:lnTo>
                <a:lnTo>
                  <a:pt x="3020415" y="0"/>
                </a:lnTo>
                <a:lnTo>
                  <a:pt x="3020415" y="1152000"/>
                </a:lnTo>
                <a:lnTo>
                  <a:pt x="2551481" y="1152000"/>
                </a:lnTo>
                <a:lnTo>
                  <a:pt x="1605350" y="1152000"/>
                </a:lnTo>
                <a:lnTo>
                  <a:pt x="580378" y="1152000"/>
                </a:lnTo>
                <a:lnTo>
                  <a:pt x="528852" y="1149456"/>
                </a:lnTo>
                <a:cubicBezTo>
                  <a:pt x="231804" y="1119948"/>
                  <a:pt x="0" y="874560"/>
                  <a:pt x="0" y="576215"/>
                </a:cubicBezTo>
                <a:cubicBezTo>
                  <a:pt x="0" y="257981"/>
                  <a:pt x="263742" y="0"/>
                  <a:pt x="589083" y="0"/>
                </a:cubicBezTo>
                <a:close/>
              </a:path>
            </a:pathLst>
          </a:custGeom>
          <a:solidFill>
            <a:schemeClr val="tx1"/>
          </a:solidFill>
        </p:spPr>
        <p:txBody>
          <a:bodyPr wrap="square" lIns="504000" tIns="108000" rIns="252000" bIns="108000" anchor="ctr" anchorCtr="0">
            <a:norm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4198621"/>
            <a:ext cx="8750400" cy="1152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 name="Espace réservé du texte 11">
            <a:extLst>
              <a:ext uri="{FF2B5EF4-FFF2-40B4-BE49-F238E27FC236}">
                <a16:creationId xmlns:a16="http://schemas.microsoft.com/office/drawing/2014/main" id="{F15355E8-537A-9E81-9D42-15D416BF7356}"/>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0" name="Connecteur droit 9">
            <a:extLst>
              <a:ext uri="{FF2B5EF4-FFF2-40B4-BE49-F238E27FC236}">
                <a16:creationId xmlns:a16="http://schemas.microsoft.com/office/drawing/2014/main" id="{9DDCB50E-C9FC-53CE-7B71-49FD3A46A5EF}"/>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FC09DDCF-2CDC-5694-77D7-25CADD8C4C63}"/>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926075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blocs texte horizontaux">
    <p:bg>
      <p:bgPr>
        <a:solidFill>
          <a:srgbClr val="DAEEF4"/>
        </a:solidFill>
        <a:effectLst/>
      </p:bgPr>
    </p:bg>
    <p:spTree>
      <p:nvGrpSpPr>
        <p:cNvPr id="1" name=""/>
        <p:cNvGrpSpPr/>
        <p:nvPr/>
      </p:nvGrpSpPr>
      <p:grpSpPr>
        <a:xfrm>
          <a:off x="0" y="0"/>
          <a:ext cx="0" cy="0"/>
          <a:chOff x="0" y="0"/>
          <a:chExt cx="0" cy="0"/>
        </a:xfrm>
      </p:grpSpPr>
      <p:sp>
        <p:nvSpPr>
          <p:cNvPr id="7" name="Nom de section">
            <a:extLst>
              <a:ext uri="{FF2B5EF4-FFF2-40B4-BE49-F238E27FC236}">
                <a16:creationId xmlns:a16="http://schemas.microsoft.com/office/drawing/2014/main" id="{08C4C563-7874-80E7-8878-870B285611BB}"/>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A649CEB5-6ED8-CCAB-6F34-9519EE702C8C}"/>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6" name="Titre 5">
            <a:extLst>
              <a:ext uri="{FF2B5EF4-FFF2-40B4-BE49-F238E27FC236}">
                <a16:creationId xmlns:a16="http://schemas.microsoft.com/office/drawing/2014/main" id="{C8910753-7AFF-8034-0A39-68ADF2577E70}"/>
              </a:ext>
            </a:extLst>
          </p:cNvPr>
          <p:cNvSpPr>
            <a:spLocks noGrp="1"/>
          </p:cNvSpPr>
          <p:nvPr>
            <p:ph type="title" hasCustomPrompt="1"/>
          </p:nvPr>
        </p:nvSpPr>
        <p:spPr/>
        <p:txBody>
          <a:bodyPr/>
          <a:lstStyle/>
          <a:p>
            <a:r>
              <a:rPr lang="fr-CA"/>
              <a:t>Titre (message important qui résume la page)</a:t>
            </a:r>
          </a:p>
        </p:txBody>
      </p:sp>
      <p:sp>
        <p:nvSpPr>
          <p:cNvPr id="21" name="Forme libre : forme 1">
            <a:extLst>
              <a:ext uri="{FF2B5EF4-FFF2-40B4-BE49-F238E27FC236}">
                <a16:creationId xmlns:a16="http://schemas.microsoft.com/office/drawing/2014/main" id="{20FBB724-CAFD-4204-A6EE-A33F31BC091F}"/>
              </a:ext>
            </a:extLst>
          </p:cNvPr>
          <p:cNvSpPr>
            <a:spLocks noGrp="1"/>
          </p:cNvSpPr>
          <p:nvPr>
            <p:ph type="body" sz="quarter" idx="22" hasCustomPrompt="1"/>
          </p:nvPr>
        </p:nvSpPr>
        <p:spPr>
          <a:xfrm>
            <a:off x="424800" y="1600200"/>
            <a:ext cx="3016799" cy="1008000"/>
          </a:xfrm>
          <a:custGeom>
            <a:avLst/>
            <a:gdLst>
              <a:gd name="connsiteX0" fmla="*/ 521277 w 3016799"/>
              <a:gd name="connsiteY0" fmla="*/ 0 h 1008000"/>
              <a:gd name="connsiteX1" fmla="*/ 1420568 w 3016799"/>
              <a:gd name="connsiteY1" fmla="*/ 0 h 1008000"/>
              <a:gd name="connsiteX2" fmla="*/ 2257795 w 3016799"/>
              <a:gd name="connsiteY2" fmla="*/ 0 h 1008000"/>
              <a:gd name="connsiteX3" fmla="*/ 2672752 w 3016799"/>
              <a:gd name="connsiteY3" fmla="*/ 0 h 1008000"/>
              <a:gd name="connsiteX4" fmla="*/ 2672753 w 3016799"/>
              <a:gd name="connsiteY4" fmla="*/ 0 h 1008000"/>
              <a:gd name="connsiteX5" fmla="*/ 3016799 w 3016799"/>
              <a:gd name="connsiteY5" fmla="*/ 0 h 1008000"/>
              <a:gd name="connsiteX6" fmla="*/ 3016799 w 3016799"/>
              <a:gd name="connsiteY6" fmla="*/ 1008000 h 1008000"/>
              <a:gd name="connsiteX7" fmla="*/ 2672753 w 3016799"/>
              <a:gd name="connsiteY7" fmla="*/ 1008000 h 1008000"/>
              <a:gd name="connsiteX8" fmla="*/ 2672752 w 3016799"/>
              <a:gd name="connsiteY8" fmla="*/ 1008000 h 1008000"/>
              <a:gd name="connsiteX9" fmla="*/ 2257795 w 3016799"/>
              <a:gd name="connsiteY9" fmla="*/ 1008000 h 1008000"/>
              <a:gd name="connsiteX10" fmla="*/ 1420568 w 3016799"/>
              <a:gd name="connsiteY10" fmla="*/ 1008000 h 1008000"/>
              <a:gd name="connsiteX11" fmla="*/ 513574 w 3016799"/>
              <a:gd name="connsiteY11" fmla="*/ 1008000 h 1008000"/>
              <a:gd name="connsiteX12" fmla="*/ 467979 w 3016799"/>
              <a:gd name="connsiteY12" fmla="*/ 1005774 h 1008000"/>
              <a:gd name="connsiteX13" fmla="*/ 0 w 3016799"/>
              <a:gd name="connsiteY13" fmla="*/ 504188 h 1008000"/>
              <a:gd name="connsiteX14" fmla="*/ 521277 w 3016799"/>
              <a:gd name="connsiteY14" fmla="*/ 0 h 10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6799" h="1008000">
                <a:moveTo>
                  <a:pt x="521277" y="0"/>
                </a:moveTo>
                <a:lnTo>
                  <a:pt x="1420568" y="0"/>
                </a:lnTo>
                <a:lnTo>
                  <a:pt x="2257795" y="0"/>
                </a:lnTo>
                <a:lnTo>
                  <a:pt x="2672752" y="0"/>
                </a:lnTo>
                <a:lnTo>
                  <a:pt x="2672753" y="0"/>
                </a:lnTo>
                <a:lnTo>
                  <a:pt x="3016799" y="0"/>
                </a:lnTo>
                <a:lnTo>
                  <a:pt x="3016799" y="1008000"/>
                </a:lnTo>
                <a:lnTo>
                  <a:pt x="2672753" y="1008000"/>
                </a:lnTo>
                <a:lnTo>
                  <a:pt x="2672752" y="1008000"/>
                </a:lnTo>
                <a:lnTo>
                  <a:pt x="2257795" y="1008000"/>
                </a:lnTo>
                <a:lnTo>
                  <a:pt x="1420568" y="1008000"/>
                </a:lnTo>
                <a:lnTo>
                  <a:pt x="513574" y="1008000"/>
                </a:lnTo>
                <a:lnTo>
                  <a:pt x="467979" y="1005774"/>
                </a:lnTo>
                <a:cubicBezTo>
                  <a:pt x="205123" y="979955"/>
                  <a:pt x="0" y="765240"/>
                  <a:pt x="0" y="504188"/>
                </a:cubicBezTo>
                <a:cubicBezTo>
                  <a:pt x="0" y="225733"/>
                  <a:pt x="233384" y="0"/>
                  <a:pt x="521277"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4" name="Espace réservé du texte 2">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600200"/>
            <a:ext cx="8749399" cy="100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2" name="Forme libre : forme 2">
            <a:extLst>
              <a:ext uri="{FF2B5EF4-FFF2-40B4-BE49-F238E27FC236}">
                <a16:creationId xmlns:a16="http://schemas.microsoft.com/office/drawing/2014/main" id="{EDB7D653-691A-42DB-B74D-C6B5B23D8AF3}"/>
              </a:ext>
            </a:extLst>
          </p:cNvPr>
          <p:cNvSpPr>
            <a:spLocks noGrp="1"/>
          </p:cNvSpPr>
          <p:nvPr>
            <p:ph type="body" sz="quarter" idx="37" hasCustomPrompt="1"/>
          </p:nvPr>
        </p:nvSpPr>
        <p:spPr>
          <a:xfrm>
            <a:off x="424800" y="2813600"/>
            <a:ext cx="3016799" cy="1008000"/>
          </a:xfrm>
          <a:custGeom>
            <a:avLst/>
            <a:gdLst>
              <a:gd name="connsiteX0" fmla="*/ 521277 w 3016799"/>
              <a:gd name="connsiteY0" fmla="*/ 0 h 1008000"/>
              <a:gd name="connsiteX1" fmla="*/ 1420568 w 3016799"/>
              <a:gd name="connsiteY1" fmla="*/ 0 h 1008000"/>
              <a:gd name="connsiteX2" fmla="*/ 2257795 w 3016799"/>
              <a:gd name="connsiteY2" fmla="*/ 0 h 1008000"/>
              <a:gd name="connsiteX3" fmla="*/ 2672752 w 3016799"/>
              <a:gd name="connsiteY3" fmla="*/ 0 h 1008000"/>
              <a:gd name="connsiteX4" fmla="*/ 2672753 w 3016799"/>
              <a:gd name="connsiteY4" fmla="*/ 0 h 1008000"/>
              <a:gd name="connsiteX5" fmla="*/ 3016799 w 3016799"/>
              <a:gd name="connsiteY5" fmla="*/ 0 h 1008000"/>
              <a:gd name="connsiteX6" fmla="*/ 3016799 w 3016799"/>
              <a:gd name="connsiteY6" fmla="*/ 1008000 h 1008000"/>
              <a:gd name="connsiteX7" fmla="*/ 2672753 w 3016799"/>
              <a:gd name="connsiteY7" fmla="*/ 1008000 h 1008000"/>
              <a:gd name="connsiteX8" fmla="*/ 2672752 w 3016799"/>
              <a:gd name="connsiteY8" fmla="*/ 1008000 h 1008000"/>
              <a:gd name="connsiteX9" fmla="*/ 2257795 w 3016799"/>
              <a:gd name="connsiteY9" fmla="*/ 1008000 h 1008000"/>
              <a:gd name="connsiteX10" fmla="*/ 1420568 w 3016799"/>
              <a:gd name="connsiteY10" fmla="*/ 1008000 h 1008000"/>
              <a:gd name="connsiteX11" fmla="*/ 513574 w 3016799"/>
              <a:gd name="connsiteY11" fmla="*/ 1008000 h 1008000"/>
              <a:gd name="connsiteX12" fmla="*/ 467979 w 3016799"/>
              <a:gd name="connsiteY12" fmla="*/ 1005774 h 1008000"/>
              <a:gd name="connsiteX13" fmla="*/ 0 w 3016799"/>
              <a:gd name="connsiteY13" fmla="*/ 504188 h 1008000"/>
              <a:gd name="connsiteX14" fmla="*/ 521277 w 3016799"/>
              <a:gd name="connsiteY14" fmla="*/ 0 h 10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6799" h="1008000">
                <a:moveTo>
                  <a:pt x="521277" y="0"/>
                </a:moveTo>
                <a:lnTo>
                  <a:pt x="1420568" y="0"/>
                </a:lnTo>
                <a:lnTo>
                  <a:pt x="2257795" y="0"/>
                </a:lnTo>
                <a:lnTo>
                  <a:pt x="2672752" y="0"/>
                </a:lnTo>
                <a:lnTo>
                  <a:pt x="2672753" y="0"/>
                </a:lnTo>
                <a:lnTo>
                  <a:pt x="3016799" y="0"/>
                </a:lnTo>
                <a:lnTo>
                  <a:pt x="3016799" y="1008000"/>
                </a:lnTo>
                <a:lnTo>
                  <a:pt x="2672753" y="1008000"/>
                </a:lnTo>
                <a:lnTo>
                  <a:pt x="2672752" y="1008000"/>
                </a:lnTo>
                <a:lnTo>
                  <a:pt x="2257795" y="1008000"/>
                </a:lnTo>
                <a:lnTo>
                  <a:pt x="1420568" y="1008000"/>
                </a:lnTo>
                <a:lnTo>
                  <a:pt x="513574" y="1008000"/>
                </a:lnTo>
                <a:lnTo>
                  <a:pt x="467979" y="1005774"/>
                </a:lnTo>
                <a:cubicBezTo>
                  <a:pt x="205123" y="979955"/>
                  <a:pt x="0" y="765240"/>
                  <a:pt x="0" y="504188"/>
                </a:cubicBezTo>
                <a:cubicBezTo>
                  <a:pt x="0" y="225733"/>
                  <a:pt x="233384" y="0"/>
                  <a:pt x="521277"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2813600"/>
            <a:ext cx="8749399" cy="100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3" name="Forme libre : forme 3">
            <a:extLst>
              <a:ext uri="{FF2B5EF4-FFF2-40B4-BE49-F238E27FC236}">
                <a16:creationId xmlns:a16="http://schemas.microsoft.com/office/drawing/2014/main" id="{446A5F80-60CD-44A1-AD39-E2DFECBA76C5}"/>
              </a:ext>
            </a:extLst>
          </p:cNvPr>
          <p:cNvSpPr>
            <a:spLocks noGrp="1"/>
          </p:cNvSpPr>
          <p:nvPr>
            <p:ph type="body" sz="quarter" idx="38" hasCustomPrompt="1"/>
          </p:nvPr>
        </p:nvSpPr>
        <p:spPr>
          <a:xfrm>
            <a:off x="424800" y="4027000"/>
            <a:ext cx="3016799" cy="1008000"/>
          </a:xfrm>
          <a:custGeom>
            <a:avLst/>
            <a:gdLst>
              <a:gd name="connsiteX0" fmla="*/ 521277 w 3016799"/>
              <a:gd name="connsiteY0" fmla="*/ 0 h 1008000"/>
              <a:gd name="connsiteX1" fmla="*/ 1420568 w 3016799"/>
              <a:gd name="connsiteY1" fmla="*/ 0 h 1008000"/>
              <a:gd name="connsiteX2" fmla="*/ 2257795 w 3016799"/>
              <a:gd name="connsiteY2" fmla="*/ 0 h 1008000"/>
              <a:gd name="connsiteX3" fmla="*/ 2672752 w 3016799"/>
              <a:gd name="connsiteY3" fmla="*/ 0 h 1008000"/>
              <a:gd name="connsiteX4" fmla="*/ 2672753 w 3016799"/>
              <a:gd name="connsiteY4" fmla="*/ 0 h 1008000"/>
              <a:gd name="connsiteX5" fmla="*/ 3016799 w 3016799"/>
              <a:gd name="connsiteY5" fmla="*/ 0 h 1008000"/>
              <a:gd name="connsiteX6" fmla="*/ 3016799 w 3016799"/>
              <a:gd name="connsiteY6" fmla="*/ 1008000 h 1008000"/>
              <a:gd name="connsiteX7" fmla="*/ 2672753 w 3016799"/>
              <a:gd name="connsiteY7" fmla="*/ 1008000 h 1008000"/>
              <a:gd name="connsiteX8" fmla="*/ 2672752 w 3016799"/>
              <a:gd name="connsiteY8" fmla="*/ 1008000 h 1008000"/>
              <a:gd name="connsiteX9" fmla="*/ 2257795 w 3016799"/>
              <a:gd name="connsiteY9" fmla="*/ 1008000 h 1008000"/>
              <a:gd name="connsiteX10" fmla="*/ 1420568 w 3016799"/>
              <a:gd name="connsiteY10" fmla="*/ 1008000 h 1008000"/>
              <a:gd name="connsiteX11" fmla="*/ 513574 w 3016799"/>
              <a:gd name="connsiteY11" fmla="*/ 1008000 h 1008000"/>
              <a:gd name="connsiteX12" fmla="*/ 467979 w 3016799"/>
              <a:gd name="connsiteY12" fmla="*/ 1005774 h 1008000"/>
              <a:gd name="connsiteX13" fmla="*/ 0 w 3016799"/>
              <a:gd name="connsiteY13" fmla="*/ 504188 h 1008000"/>
              <a:gd name="connsiteX14" fmla="*/ 521277 w 3016799"/>
              <a:gd name="connsiteY14" fmla="*/ 0 h 10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6799" h="1008000">
                <a:moveTo>
                  <a:pt x="521277" y="0"/>
                </a:moveTo>
                <a:lnTo>
                  <a:pt x="1420568" y="0"/>
                </a:lnTo>
                <a:lnTo>
                  <a:pt x="2257795" y="0"/>
                </a:lnTo>
                <a:lnTo>
                  <a:pt x="2672752" y="0"/>
                </a:lnTo>
                <a:lnTo>
                  <a:pt x="2672753" y="0"/>
                </a:lnTo>
                <a:lnTo>
                  <a:pt x="3016799" y="0"/>
                </a:lnTo>
                <a:lnTo>
                  <a:pt x="3016799" y="1008000"/>
                </a:lnTo>
                <a:lnTo>
                  <a:pt x="2672753" y="1008000"/>
                </a:lnTo>
                <a:lnTo>
                  <a:pt x="2672752" y="1008000"/>
                </a:lnTo>
                <a:lnTo>
                  <a:pt x="2257795" y="1008000"/>
                </a:lnTo>
                <a:lnTo>
                  <a:pt x="1420568" y="1008000"/>
                </a:lnTo>
                <a:lnTo>
                  <a:pt x="513574" y="1008000"/>
                </a:lnTo>
                <a:lnTo>
                  <a:pt x="467979" y="1005774"/>
                </a:lnTo>
                <a:cubicBezTo>
                  <a:pt x="205123" y="979955"/>
                  <a:pt x="0" y="765240"/>
                  <a:pt x="0" y="504188"/>
                </a:cubicBezTo>
                <a:cubicBezTo>
                  <a:pt x="0" y="225733"/>
                  <a:pt x="233384" y="0"/>
                  <a:pt x="521277"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4027000"/>
            <a:ext cx="8749399" cy="100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4" name="Forme libre : forme 4">
            <a:extLst>
              <a:ext uri="{FF2B5EF4-FFF2-40B4-BE49-F238E27FC236}">
                <a16:creationId xmlns:a16="http://schemas.microsoft.com/office/drawing/2014/main" id="{83BAE6DA-BFA4-42F4-BCCF-4AD436FDDBAF}"/>
              </a:ext>
            </a:extLst>
          </p:cNvPr>
          <p:cNvSpPr>
            <a:spLocks noGrp="1"/>
          </p:cNvSpPr>
          <p:nvPr>
            <p:ph type="body" sz="quarter" idx="39" hasCustomPrompt="1"/>
          </p:nvPr>
        </p:nvSpPr>
        <p:spPr>
          <a:xfrm>
            <a:off x="424800" y="5240400"/>
            <a:ext cx="3016799" cy="1008000"/>
          </a:xfrm>
          <a:custGeom>
            <a:avLst/>
            <a:gdLst>
              <a:gd name="connsiteX0" fmla="*/ 521277 w 3016799"/>
              <a:gd name="connsiteY0" fmla="*/ 0 h 1008000"/>
              <a:gd name="connsiteX1" fmla="*/ 1420568 w 3016799"/>
              <a:gd name="connsiteY1" fmla="*/ 0 h 1008000"/>
              <a:gd name="connsiteX2" fmla="*/ 2257795 w 3016799"/>
              <a:gd name="connsiteY2" fmla="*/ 0 h 1008000"/>
              <a:gd name="connsiteX3" fmla="*/ 2672752 w 3016799"/>
              <a:gd name="connsiteY3" fmla="*/ 0 h 1008000"/>
              <a:gd name="connsiteX4" fmla="*/ 2672753 w 3016799"/>
              <a:gd name="connsiteY4" fmla="*/ 0 h 1008000"/>
              <a:gd name="connsiteX5" fmla="*/ 3016799 w 3016799"/>
              <a:gd name="connsiteY5" fmla="*/ 0 h 1008000"/>
              <a:gd name="connsiteX6" fmla="*/ 3016799 w 3016799"/>
              <a:gd name="connsiteY6" fmla="*/ 1008000 h 1008000"/>
              <a:gd name="connsiteX7" fmla="*/ 2672753 w 3016799"/>
              <a:gd name="connsiteY7" fmla="*/ 1008000 h 1008000"/>
              <a:gd name="connsiteX8" fmla="*/ 2672752 w 3016799"/>
              <a:gd name="connsiteY8" fmla="*/ 1008000 h 1008000"/>
              <a:gd name="connsiteX9" fmla="*/ 2257795 w 3016799"/>
              <a:gd name="connsiteY9" fmla="*/ 1008000 h 1008000"/>
              <a:gd name="connsiteX10" fmla="*/ 1420568 w 3016799"/>
              <a:gd name="connsiteY10" fmla="*/ 1008000 h 1008000"/>
              <a:gd name="connsiteX11" fmla="*/ 513574 w 3016799"/>
              <a:gd name="connsiteY11" fmla="*/ 1008000 h 1008000"/>
              <a:gd name="connsiteX12" fmla="*/ 467979 w 3016799"/>
              <a:gd name="connsiteY12" fmla="*/ 1005774 h 1008000"/>
              <a:gd name="connsiteX13" fmla="*/ 0 w 3016799"/>
              <a:gd name="connsiteY13" fmla="*/ 504188 h 1008000"/>
              <a:gd name="connsiteX14" fmla="*/ 521277 w 3016799"/>
              <a:gd name="connsiteY14" fmla="*/ 0 h 10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16799" h="1008000">
                <a:moveTo>
                  <a:pt x="521277" y="0"/>
                </a:moveTo>
                <a:lnTo>
                  <a:pt x="1420568" y="0"/>
                </a:lnTo>
                <a:lnTo>
                  <a:pt x="2257795" y="0"/>
                </a:lnTo>
                <a:lnTo>
                  <a:pt x="2672752" y="0"/>
                </a:lnTo>
                <a:lnTo>
                  <a:pt x="2672753" y="0"/>
                </a:lnTo>
                <a:lnTo>
                  <a:pt x="3016799" y="0"/>
                </a:lnTo>
                <a:lnTo>
                  <a:pt x="3016799" y="1008000"/>
                </a:lnTo>
                <a:lnTo>
                  <a:pt x="2672753" y="1008000"/>
                </a:lnTo>
                <a:lnTo>
                  <a:pt x="2672752" y="1008000"/>
                </a:lnTo>
                <a:lnTo>
                  <a:pt x="2257795" y="1008000"/>
                </a:lnTo>
                <a:lnTo>
                  <a:pt x="1420568" y="1008000"/>
                </a:lnTo>
                <a:lnTo>
                  <a:pt x="513574" y="1008000"/>
                </a:lnTo>
                <a:lnTo>
                  <a:pt x="467979" y="1005774"/>
                </a:lnTo>
                <a:cubicBezTo>
                  <a:pt x="205123" y="979955"/>
                  <a:pt x="0" y="765240"/>
                  <a:pt x="0" y="504188"/>
                </a:cubicBezTo>
                <a:cubicBezTo>
                  <a:pt x="0" y="225733"/>
                  <a:pt x="233384" y="0"/>
                  <a:pt x="521277"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15" name="Espace réservé du texte 4">
            <a:extLst>
              <a:ext uri="{FF2B5EF4-FFF2-40B4-BE49-F238E27FC236}">
                <a16:creationId xmlns:a16="http://schemas.microsoft.com/office/drawing/2014/main" id="{3EEF223E-F67D-4550-B1E8-5E0BE786D88E}"/>
              </a:ext>
            </a:extLst>
          </p:cNvPr>
          <p:cNvSpPr>
            <a:spLocks noGrp="1"/>
          </p:cNvSpPr>
          <p:nvPr>
            <p:ph type="body" sz="quarter" idx="35"/>
          </p:nvPr>
        </p:nvSpPr>
        <p:spPr>
          <a:xfrm>
            <a:off x="3441600" y="5240400"/>
            <a:ext cx="8749399" cy="100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201618494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4 blocs texte horizontaux + message">
    <p:bg>
      <p:bgPr>
        <a:solidFill>
          <a:srgbClr val="DAEEF4"/>
        </a:solidFill>
        <a:effectLst/>
      </p:bgPr>
    </p:bg>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6D0B6220-D50D-0B87-8E24-889C6095FC90}"/>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6" name="Espace réservé du texte 10">
            <a:extLst>
              <a:ext uri="{FF2B5EF4-FFF2-40B4-BE49-F238E27FC236}">
                <a16:creationId xmlns:a16="http://schemas.microsoft.com/office/drawing/2014/main" id="{3675EF69-E465-5E51-1445-9DD2EF5D49D5}"/>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BDB090EA-4562-D51A-0C14-3220FB6F8262}"/>
              </a:ext>
            </a:extLst>
          </p:cNvPr>
          <p:cNvSpPr>
            <a:spLocks noGrp="1"/>
          </p:cNvSpPr>
          <p:nvPr>
            <p:ph type="title" hasCustomPrompt="1"/>
          </p:nvPr>
        </p:nvSpPr>
        <p:spPr/>
        <p:txBody>
          <a:bodyPr/>
          <a:lstStyle/>
          <a:p>
            <a:r>
              <a:rPr lang="fr-CA"/>
              <a:t>Titre (message important qui résume la page)</a:t>
            </a:r>
          </a:p>
        </p:txBody>
      </p:sp>
      <p:sp>
        <p:nvSpPr>
          <p:cNvPr id="18" name="Forme libre : forme 1">
            <a:extLst>
              <a:ext uri="{FF2B5EF4-FFF2-40B4-BE49-F238E27FC236}">
                <a16:creationId xmlns:a16="http://schemas.microsoft.com/office/drawing/2014/main" id="{7D40EA32-9FA6-47DB-9F31-3942F29D70A5}"/>
              </a:ext>
            </a:extLst>
          </p:cNvPr>
          <p:cNvSpPr>
            <a:spLocks noGrp="1"/>
          </p:cNvSpPr>
          <p:nvPr>
            <p:ph type="body" sz="quarter" idx="22" hasCustomPrompt="1"/>
          </p:nvPr>
        </p:nvSpPr>
        <p:spPr>
          <a:xfrm>
            <a:off x="424801" y="1600200"/>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4" name="Espace réservé du texte 1">
            <a:extLst>
              <a:ext uri="{FF2B5EF4-FFF2-40B4-BE49-F238E27FC236}">
                <a16:creationId xmlns:a16="http://schemas.microsoft.com/office/drawing/2014/main" id="{DF6C6800-39BD-4C2E-B866-26F111E5E9D7}"/>
              </a:ext>
            </a:extLst>
          </p:cNvPr>
          <p:cNvSpPr>
            <a:spLocks noGrp="1"/>
          </p:cNvSpPr>
          <p:nvPr>
            <p:ph type="body" sz="quarter" idx="26"/>
          </p:nvPr>
        </p:nvSpPr>
        <p:spPr>
          <a:xfrm>
            <a:off x="3441600" y="1600200"/>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19" name="Forme libre : forme 2">
            <a:extLst>
              <a:ext uri="{FF2B5EF4-FFF2-40B4-BE49-F238E27FC236}">
                <a16:creationId xmlns:a16="http://schemas.microsoft.com/office/drawing/2014/main" id="{0AAD586D-5768-4B7A-BF78-A59CDEEF588F}"/>
              </a:ext>
            </a:extLst>
          </p:cNvPr>
          <p:cNvSpPr>
            <a:spLocks noGrp="1"/>
          </p:cNvSpPr>
          <p:nvPr>
            <p:ph type="body" sz="quarter" idx="36" hasCustomPrompt="1"/>
          </p:nvPr>
        </p:nvSpPr>
        <p:spPr>
          <a:xfrm>
            <a:off x="424801" y="2565400"/>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26" name="Espace réservé du texte 2">
            <a:extLst>
              <a:ext uri="{FF2B5EF4-FFF2-40B4-BE49-F238E27FC236}">
                <a16:creationId xmlns:a16="http://schemas.microsoft.com/office/drawing/2014/main" id="{0114F618-F8E6-44C6-9B7D-AF8E65EA001A}"/>
              </a:ext>
            </a:extLst>
          </p:cNvPr>
          <p:cNvSpPr>
            <a:spLocks noGrp="1"/>
          </p:cNvSpPr>
          <p:nvPr>
            <p:ph type="body" sz="quarter" idx="29"/>
          </p:nvPr>
        </p:nvSpPr>
        <p:spPr>
          <a:xfrm>
            <a:off x="3441600" y="2565400"/>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0" name="Forme libre : forme 3">
            <a:extLst>
              <a:ext uri="{FF2B5EF4-FFF2-40B4-BE49-F238E27FC236}">
                <a16:creationId xmlns:a16="http://schemas.microsoft.com/office/drawing/2014/main" id="{A590F764-5EFE-4962-91D3-12E7B84C4DF0}"/>
              </a:ext>
            </a:extLst>
          </p:cNvPr>
          <p:cNvSpPr>
            <a:spLocks noGrp="1"/>
          </p:cNvSpPr>
          <p:nvPr>
            <p:ph type="body" sz="quarter" idx="37" hasCustomPrompt="1"/>
          </p:nvPr>
        </p:nvSpPr>
        <p:spPr>
          <a:xfrm>
            <a:off x="424801" y="3530600"/>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13" name="Espace réservé du texte 3">
            <a:extLst>
              <a:ext uri="{FF2B5EF4-FFF2-40B4-BE49-F238E27FC236}">
                <a16:creationId xmlns:a16="http://schemas.microsoft.com/office/drawing/2014/main" id="{F07E7812-72EC-4ED2-BE90-5AD42DCAB11E}"/>
              </a:ext>
            </a:extLst>
          </p:cNvPr>
          <p:cNvSpPr>
            <a:spLocks noGrp="1"/>
          </p:cNvSpPr>
          <p:nvPr>
            <p:ph type="body" sz="quarter" idx="32"/>
          </p:nvPr>
        </p:nvSpPr>
        <p:spPr>
          <a:xfrm>
            <a:off x="3441600" y="3530600"/>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5" name="Forme libre : forme 4">
            <a:extLst>
              <a:ext uri="{FF2B5EF4-FFF2-40B4-BE49-F238E27FC236}">
                <a16:creationId xmlns:a16="http://schemas.microsoft.com/office/drawing/2014/main" id="{20E3B2A2-9180-4E34-B7C7-A87829D419F5}"/>
              </a:ext>
            </a:extLst>
          </p:cNvPr>
          <p:cNvSpPr>
            <a:spLocks noGrp="1"/>
          </p:cNvSpPr>
          <p:nvPr>
            <p:ph type="body" sz="quarter" idx="38" hasCustomPrompt="1"/>
          </p:nvPr>
        </p:nvSpPr>
        <p:spPr>
          <a:xfrm>
            <a:off x="424801" y="4495800"/>
            <a:ext cx="3016799" cy="828000"/>
          </a:xfrm>
          <a:custGeom>
            <a:avLst/>
            <a:gdLst>
              <a:gd name="connsiteX0" fmla="*/ 429406 w 3016799"/>
              <a:gd name="connsiteY0" fmla="*/ 0 h 828000"/>
              <a:gd name="connsiteX1" fmla="*/ 1170205 w 3016799"/>
              <a:gd name="connsiteY1" fmla="*/ 0 h 828000"/>
              <a:gd name="connsiteX2" fmla="*/ 1859878 w 3016799"/>
              <a:gd name="connsiteY2" fmla="*/ 0 h 828000"/>
              <a:gd name="connsiteX3" fmla="*/ 2201702 w 3016799"/>
              <a:gd name="connsiteY3" fmla="*/ 0 h 828000"/>
              <a:gd name="connsiteX4" fmla="*/ 2201703 w 3016799"/>
              <a:gd name="connsiteY4" fmla="*/ 0 h 828000"/>
              <a:gd name="connsiteX5" fmla="*/ 2485114 w 3016799"/>
              <a:gd name="connsiteY5" fmla="*/ 0 h 828000"/>
              <a:gd name="connsiteX6" fmla="*/ 3016799 w 3016799"/>
              <a:gd name="connsiteY6" fmla="*/ 0 h 828000"/>
              <a:gd name="connsiteX7" fmla="*/ 3016799 w 3016799"/>
              <a:gd name="connsiteY7" fmla="*/ 828000 h 828000"/>
              <a:gd name="connsiteX8" fmla="*/ 2485114 w 3016799"/>
              <a:gd name="connsiteY8" fmla="*/ 828000 h 828000"/>
              <a:gd name="connsiteX9" fmla="*/ 2201703 w 3016799"/>
              <a:gd name="connsiteY9" fmla="*/ 828000 h 828000"/>
              <a:gd name="connsiteX10" fmla="*/ 2201702 w 3016799"/>
              <a:gd name="connsiteY10" fmla="*/ 828000 h 828000"/>
              <a:gd name="connsiteX11" fmla="*/ 1859878 w 3016799"/>
              <a:gd name="connsiteY11" fmla="*/ 828000 h 828000"/>
              <a:gd name="connsiteX12" fmla="*/ 1170205 w 3016799"/>
              <a:gd name="connsiteY12" fmla="*/ 828000 h 828000"/>
              <a:gd name="connsiteX13" fmla="*/ 423061 w 3016799"/>
              <a:gd name="connsiteY13" fmla="*/ 828000 h 828000"/>
              <a:gd name="connsiteX14" fmla="*/ 385502 w 3016799"/>
              <a:gd name="connsiteY14" fmla="*/ 826172 h 828000"/>
              <a:gd name="connsiteX15" fmla="*/ 0 w 3016799"/>
              <a:gd name="connsiteY15" fmla="*/ 414155 h 828000"/>
              <a:gd name="connsiteX16" fmla="*/ 429406 w 3016799"/>
              <a:gd name="connsiteY16" fmla="*/ 0 h 8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16799" h="828000">
                <a:moveTo>
                  <a:pt x="429406" y="0"/>
                </a:moveTo>
                <a:lnTo>
                  <a:pt x="1170205" y="0"/>
                </a:lnTo>
                <a:lnTo>
                  <a:pt x="1859878" y="0"/>
                </a:lnTo>
                <a:lnTo>
                  <a:pt x="2201702" y="0"/>
                </a:lnTo>
                <a:lnTo>
                  <a:pt x="2201703" y="0"/>
                </a:lnTo>
                <a:lnTo>
                  <a:pt x="2485114" y="0"/>
                </a:lnTo>
                <a:lnTo>
                  <a:pt x="3016799" y="0"/>
                </a:lnTo>
                <a:lnTo>
                  <a:pt x="3016799" y="828000"/>
                </a:lnTo>
                <a:lnTo>
                  <a:pt x="2485114" y="828000"/>
                </a:lnTo>
                <a:lnTo>
                  <a:pt x="2201703" y="828000"/>
                </a:lnTo>
                <a:lnTo>
                  <a:pt x="2201702" y="828000"/>
                </a:lnTo>
                <a:lnTo>
                  <a:pt x="1859878" y="828000"/>
                </a:lnTo>
                <a:lnTo>
                  <a:pt x="1170205" y="828000"/>
                </a:lnTo>
                <a:lnTo>
                  <a:pt x="423061" y="828000"/>
                </a:lnTo>
                <a:lnTo>
                  <a:pt x="385502" y="826172"/>
                </a:lnTo>
                <a:cubicBezTo>
                  <a:pt x="168972" y="804963"/>
                  <a:pt x="0" y="628590"/>
                  <a:pt x="0" y="414155"/>
                </a:cubicBezTo>
                <a:cubicBezTo>
                  <a:pt x="0" y="185424"/>
                  <a:pt x="192252" y="0"/>
                  <a:pt x="429406" y="0"/>
                </a:cubicBezTo>
                <a:close/>
              </a:path>
            </a:pathLst>
          </a:custGeom>
          <a:solidFill>
            <a:schemeClr val="tx1"/>
          </a:solidFill>
        </p:spPr>
        <p:txBody>
          <a:bodyPr wrap="square" lIns="432000" tIns="36000" rIns="252000" bIns="36000" anchor="ctr" anchorCtr="0">
            <a:noAutofit/>
          </a:bodyPr>
          <a:lstStyle>
            <a:lvl1pPr marL="0" marR="0" indent="0" algn="l" defTabSz="914400" rtl="0" eaLnBrk="1" fontAlgn="auto" latinLnBrk="0" hangingPunct="1">
              <a:lnSpc>
                <a:spcPct val="100000"/>
              </a:lnSpc>
              <a:spcBef>
                <a:spcPts val="0"/>
              </a:spcBef>
              <a:spcAft>
                <a:spcPts val="0"/>
              </a:spcAft>
              <a:buClrTx/>
              <a:buSzTx/>
              <a:buFontTx/>
              <a:buNone/>
              <a:tabLst/>
              <a:defRPr lang="fr-CA" sz="1800" b="1" kern="1200">
                <a:solidFill>
                  <a:schemeClr val="bg1"/>
                </a:solidFill>
                <a:latin typeface="Arial"/>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a:t>Votre section</a:t>
            </a:r>
          </a:p>
        </p:txBody>
      </p:sp>
      <p:sp>
        <p:nvSpPr>
          <p:cNvPr id="15" name="Espace réservé du texte 4">
            <a:extLst>
              <a:ext uri="{FF2B5EF4-FFF2-40B4-BE49-F238E27FC236}">
                <a16:creationId xmlns:a16="http://schemas.microsoft.com/office/drawing/2014/main" id="{3EEF223E-F67D-4550-B1E8-5E0BE786D88E}"/>
              </a:ext>
            </a:extLst>
          </p:cNvPr>
          <p:cNvSpPr>
            <a:spLocks noGrp="1"/>
          </p:cNvSpPr>
          <p:nvPr>
            <p:ph type="body" sz="quarter" idx="35"/>
          </p:nvPr>
        </p:nvSpPr>
        <p:spPr>
          <a:xfrm>
            <a:off x="3441600" y="4495800"/>
            <a:ext cx="8749399" cy="828000"/>
          </a:xfrm>
          <a:solidFill>
            <a:schemeClr val="bg1"/>
          </a:solidFill>
        </p:spPr>
        <p:txBody>
          <a:bodyPr lIns="360000" rIns="432000" anchor="ctr" anchorCtr="0"/>
          <a:lstStyle>
            <a:lvl1pPr>
              <a:defRPr sz="1800"/>
            </a:lvl1pPr>
            <a:lvl2pPr>
              <a:defRPr sz="1800"/>
            </a:lvl2pPr>
            <a:lvl3pPr>
              <a:defRPr sz="1600"/>
            </a:lvl3pPr>
          </a:lstStyle>
          <a:p>
            <a:pPr lvl="0"/>
            <a:r>
              <a:rPr lang="fr-FR"/>
              <a:t>Cliquez pour modifier les styles du texte du masque</a:t>
            </a:r>
          </a:p>
          <a:p>
            <a:pPr lvl="1"/>
            <a:r>
              <a:rPr lang="fr-FR"/>
              <a:t>Deuxième niveau</a:t>
            </a:r>
          </a:p>
          <a:p>
            <a:pPr lvl="2"/>
            <a:r>
              <a:rPr lang="fr-FR"/>
              <a:t>Troisième niveau</a:t>
            </a:r>
          </a:p>
        </p:txBody>
      </p:sp>
      <p:sp>
        <p:nvSpPr>
          <p:cNvPr id="2" name="Espace réservé du texte 11">
            <a:extLst>
              <a:ext uri="{FF2B5EF4-FFF2-40B4-BE49-F238E27FC236}">
                <a16:creationId xmlns:a16="http://schemas.microsoft.com/office/drawing/2014/main" id="{E2DB4618-6911-8629-E484-EA7E46544C72}"/>
              </a:ext>
            </a:extLst>
          </p:cNvPr>
          <p:cNvSpPr>
            <a:spLocks noGrp="1"/>
          </p:cNvSpPr>
          <p:nvPr>
            <p:ph type="body" sz="quarter" idx="18" hasCustomPrompt="1"/>
          </p:nvPr>
        </p:nvSpPr>
        <p:spPr>
          <a:xfrm>
            <a:off x="425451" y="5562600"/>
            <a:ext cx="11323101"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0" name="Connecteur droit 9">
            <a:extLst>
              <a:ext uri="{FF2B5EF4-FFF2-40B4-BE49-F238E27FC236}">
                <a16:creationId xmlns:a16="http://schemas.microsoft.com/office/drawing/2014/main" id="{5000E08C-A97E-D361-AEF6-E98CC0D1822C}"/>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0F3EA78D-05CD-2572-86E0-725ECE693016}"/>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78909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EN_Couverture blanch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3420067-C65B-4526-932D-A8EF0A3403C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pic>
        <p:nvPicPr>
          <p:cNvPr id="8" name="Graphique 7">
            <a:extLst>
              <a:ext uri="{FF2B5EF4-FFF2-40B4-BE49-F238E27FC236}">
                <a16:creationId xmlns:a16="http://schemas.microsoft.com/office/drawing/2014/main" id="{1B7C851D-107B-489B-932B-92C94E6F291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912" y="209628"/>
            <a:ext cx="4404936" cy="1213200"/>
          </a:xfrm>
          <a:prstGeom prst="rect">
            <a:avLst/>
          </a:prstGeom>
        </p:spPr>
      </p:pic>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fr-CA"/>
              <a:t> pour </a:t>
            </a:r>
            <a:r>
              <a:rPr lang="fr-CA" noProof="0"/>
              <a:t>ajouter </a:t>
            </a:r>
            <a:r>
              <a:rPr lang="fr-CA"/>
              <a:t>un </a:t>
            </a:r>
            <a:r>
              <a:rPr lang="fr-CA" noProof="0"/>
              <a:t>titre</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CA"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CA"/>
              <a:t>Optionnel – cliquez pour ajouter un sous-titre</a:t>
            </a:r>
          </a:p>
        </p:txBody>
      </p:sp>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CA"/>
              <a:t>Auteur</a:t>
            </a:r>
            <a:br>
              <a:rPr lang="fr-CA"/>
            </a:br>
            <a:r>
              <a:rPr lang="fr-CA"/>
              <a:t>Le « Date » </a:t>
            </a:r>
          </a:p>
        </p:txBody>
      </p:sp>
    </p:spTree>
    <p:extLst>
      <p:ext uri="{BB962C8B-B14F-4D97-AF65-F5344CB8AC3E}">
        <p14:creationId xmlns:p14="http://schemas.microsoft.com/office/powerpoint/2010/main" val="15241978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Dispositions avec image(s)">
    <p:bg>
      <p:bgPr>
        <a:solidFill>
          <a:schemeClr val="accent6"/>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CFA4FEB-A8C9-403A-5C2A-770FD89DB9F6}"/>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Dispositions </a:t>
            </a:r>
            <a:br>
              <a:rPr lang="fr-CA" sz="9600" b="1">
                <a:solidFill>
                  <a:schemeClr val="tx1"/>
                </a:solidFill>
              </a:rPr>
            </a:br>
            <a:r>
              <a:rPr lang="fr-CA" sz="9600" b="1">
                <a:solidFill>
                  <a:schemeClr val="tx1"/>
                </a:solidFill>
              </a:rPr>
              <a:t>avec image(s)</a:t>
            </a:r>
          </a:p>
        </p:txBody>
      </p:sp>
    </p:spTree>
    <p:extLst>
      <p:ext uri="{BB962C8B-B14F-4D97-AF65-F5344CB8AC3E}">
        <p14:creationId xmlns:p14="http://schemas.microsoft.com/office/powerpoint/2010/main" val="21356160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ntenu + 1 image">
    <p:spTree>
      <p:nvGrpSpPr>
        <p:cNvPr id="1" name=""/>
        <p:cNvGrpSpPr/>
        <p:nvPr/>
      </p:nvGrpSpPr>
      <p:grpSpPr>
        <a:xfrm>
          <a:off x="0" y="0"/>
          <a:ext cx="0" cy="0"/>
          <a:chOff x="0" y="0"/>
          <a:chExt cx="0" cy="0"/>
        </a:xfrm>
      </p:grpSpPr>
      <p:sp>
        <p:nvSpPr>
          <p:cNvPr id="8" name="Espace réservé pour une image  8">
            <a:extLst>
              <a:ext uri="{FF2B5EF4-FFF2-40B4-BE49-F238E27FC236}">
                <a16:creationId xmlns:a16="http://schemas.microsoft.com/office/drawing/2014/main" id="{23386D8F-883A-4EC8-BD14-AB820ADB385B}"/>
              </a:ext>
            </a:extLst>
          </p:cNvPr>
          <p:cNvSpPr>
            <a:spLocks noGrp="1"/>
          </p:cNvSpPr>
          <p:nvPr>
            <p:ph type="pic" sz="quarter" idx="20" hasCustomPrompt="1"/>
          </p:nvPr>
        </p:nvSpPr>
        <p:spPr>
          <a:xfrm>
            <a:off x="6096002" y="1"/>
            <a:ext cx="6095999" cy="6869723"/>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10" name="Nom de section">
            <a:extLst>
              <a:ext uri="{FF2B5EF4-FFF2-40B4-BE49-F238E27FC236}">
                <a16:creationId xmlns:a16="http://schemas.microsoft.com/office/drawing/2014/main" id="{15DD39F8-3A84-98C4-07A2-A23E3FE7EE23}"/>
              </a:ext>
            </a:extLst>
          </p:cNvPr>
          <p:cNvSpPr>
            <a:spLocks noGrp="1"/>
          </p:cNvSpPr>
          <p:nvPr>
            <p:ph type="body" sz="quarter" idx="21"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9729D923-183E-3266-454E-FB57D5D1E001}"/>
              </a:ext>
            </a:extLst>
          </p:cNvPr>
          <p:cNvSpPr>
            <a:spLocks noGrp="1"/>
          </p:cNvSpPr>
          <p:nvPr>
            <p:ph type="body" sz="quarter" idx="19" hasCustomPrompt="1"/>
          </p:nvPr>
        </p:nvSpPr>
        <p:spPr>
          <a:xfrm>
            <a:off x="425451" y="381000"/>
            <a:ext cx="5357423"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7" name="Titre 6">
            <a:extLst>
              <a:ext uri="{FF2B5EF4-FFF2-40B4-BE49-F238E27FC236}">
                <a16:creationId xmlns:a16="http://schemas.microsoft.com/office/drawing/2014/main" id="{126753E2-CB36-7E86-EC27-AFF33C6ABB87}"/>
              </a:ext>
            </a:extLst>
          </p:cNvPr>
          <p:cNvSpPr>
            <a:spLocks noGrp="1"/>
          </p:cNvSpPr>
          <p:nvPr>
            <p:ph type="title" hasCustomPrompt="1"/>
          </p:nvPr>
        </p:nvSpPr>
        <p:spPr>
          <a:xfrm>
            <a:off x="425043" y="687600"/>
            <a:ext cx="5357423" cy="792000"/>
          </a:xfrm>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0200"/>
            <a:ext cx="5357424" cy="4672806"/>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3" name="Connecteur droit 12">
            <a:extLst>
              <a:ext uri="{FF2B5EF4-FFF2-40B4-BE49-F238E27FC236}">
                <a16:creationId xmlns:a16="http://schemas.microsoft.com/office/drawing/2014/main" id="{3E2757B3-4FF0-4AE8-9678-32325D7D2074}"/>
              </a:ext>
            </a:extLst>
          </p:cNvPr>
          <p:cNvCxnSpPr>
            <a:cxnSpLocks/>
          </p:cNvCxnSpPr>
          <p:nvPr/>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91A5865-689D-4C1E-A1FE-B21ECD2BF9A0}"/>
              </a:ext>
            </a:extLst>
          </p:cNvPr>
          <p:cNvCxnSpPr>
            <a:cxnSpLocks/>
          </p:cNvCxnSpPr>
          <p:nvPr/>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034445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5">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ntenu + 1 image + message">
    <p:spTree>
      <p:nvGrpSpPr>
        <p:cNvPr id="1" name=""/>
        <p:cNvGrpSpPr/>
        <p:nvPr/>
      </p:nvGrpSpPr>
      <p:grpSpPr>
        <a:xfrm>
          <a:off x="0" y="0"/>
          <a:ext cx="0" cy="0"/>
          <a:chOff x="0" y="0"/>
          <a:chExt cx="0" cy="0"/>
        </a:xfrm>
      </p:grpSpPr>
      <p:sp>
        <p:nvSpPr>
          <p:cNvPr id="8" name="Espace réservé pour une image  8">
            <a:extLst>
              <a:ext uri="{FF2B5EF4-FFF2-40B4-BE49-F238E27FC236}">
                <a16:creationId xmlns:a16="http://schemas.microsoft.com/office/drawing/2014/main" id="{23386D8F-883A-4EC8-BD14-AB820ADB385B}"/>
              </a:ext>
            </a:extLst>
          </p:cNvPr>
          <p:cNvSpPr>
            <a:spLocks noGrp="1"/>
          </p:cNvSpPr>
          <p:nvPr>
            <p:ph type="pic" sz="quarter" idx="20" hasCustomPrompt="1"/>
          </p:nvPr>
        </p:nvSpPr>
        <p:spPr>
          <a:xfrm>
            <a:off x="6096002" y="1"/>
            <a:ext cx="6095999" cy="6869723"/>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11" name="Nom de section">
            <a:extLst>
              <a:ext uri="{FF2B5EF4-FFF2-40B4-BE49-F238E27FC236}">
                <a16:creationId xmlns:a16="http://schemas.microsoft.com/office/drawing/2014/main" id="{1B0E6D70-1A3E-A5B7-FEF4-CC93836F9052}"/>
              </a:ext>
            </a:extLst>
          </p:cNvPr>
          <p:cNvSpPr>
            <a:spLocks noGrp="1"/>
          </p:cNvSpPr>
          <p:nvPr>
            <p:ph type="body" sz="quarter" idx="22"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4" name="Espace réservé du texte 10">
            <a:extLst>
              <a:ext uri="{FF2B5EF4-FFF2-40B4-BE49-F238E27FC236}">
                <a16:creationId xmlns:a16="http://schemas.microsoft.com/office/drawing/2014/main" id="{1EA35267-4A8B-5FBE-54EC-E9F13E7989FD}"/>
              </a:ext>
            </a:extLst>
          </p:cNvPr>
          <p:cNvSpPr>
            <a:spLocks noGrp="1"/>
          </p:cNvSpPr>
          <p:nvPr>
            <p:ph type="body" sz="quarter" idx="19" hasCustomPrompt="1"/>
          </p:nvPr>
        </p:nvSpPr>
        <p:spPr>
          <a:xfrm>
            <a:off x="425451" y="381000"/>
            <a:ext cx="5357424"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0" name="Titre 9">
            <a:extLst>
              <a:ext uri="{FF2B5EF4-FFF2-40B4-BE49-F238E27FC236}">
                <a16:creationId xmlns:a16="http://schemas.microsoft.com/office/drawing/2014/main" id="{22E24159-C270-8171-1DDD-D01DE5023738}"/>
              </a:ext>
            </a:extLst>
          </p:cNvPr>
          <p:cNvSpPr>
            <a:spLocks noGrp="1"/>
          </p:cNvSpPr>
          <p:nvPr>
            <p:ph type="title" hasCustomPrompt="1"/>
          </p:nvPr>
        </p:nvSpPr>
        <p:spPr>
          <a:xfrm>
            <a:off x="425043" y="687600"/>
            <a:ext cx="5361395" cy="792000"/>
          </a:xfrm>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600200"/>
            <a:ext cx="5357424" cy="37338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366F8E9D-ADE1-B044-3420-50B057DA29F0}"/>
              </a:ext>
            </a:extLst>
          </p:cNvPr>
          <p:cNvSpPr>
            <a:spLocks noGrp="1"/>
          </p:cNvSpPr>
          <p:nvPr>
            <p:ph type="body" sz="quarter" idx="21" hasCustomPrompt="1"/>
          </p:nvPr>
        </p:nvSpPr>
        <p:spPr>
          <a:xfrm>
            <a:off x="425451" y="5562600"/>
            <a:ext cx="5360987"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13" name="Connecteur droit 12">
            <a:extLst>
              <a:ext uri="{FF2B5EF4-FFF2-40B4-BE49-F238E27FC236}">
                <a16:creationId xmlns:a16="http://schemas.microsoft.com/office/drawing/2014/main" id="{3E2757B3-4FF0-4AE8-9678-32325D7D2074}"/>
              </a:ext>
            </a:extLst>
          </p:cNvPr>
          <p:cNvCxnSpPr>
            <a:cxnSpLocks/>
          </p:cNvCxnSpPr>
          <p:nvPr/>
        </p:nvCxnSpPr>
        <p:spPr>
          <a:xfrm rot="5400000">
            <a:off x="5696165" y="-93505"/>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91A5865-689D-4C1E-A1FE-B21ECD2BF9A0}"/>
              </a:ext>
            </a:extLst>
          </p:cNvPr>
          <p:cNvCxnSpPr>
            <a:cxnSpLocks/>
          </p:cNvCxnSpPr>
          <p:nvPr/>
        </p:nvCxnSpPr>
        <p:spPr>
          <a:xfrm rot="5400000">
            <a:off x="5696165" y="6948489"/>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1983B392-7D08-9D52-2559-9B8AB38AFB86}"/>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3D65BE83-500A-ADA1-6688-9FA22D053F66}"/>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012322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pos="3645">
          <p15:clr>
            <a:srgbClr val="FBAE40"/>
          </p15:clr>
        </p15:guide>
        <p15:guide id="2" pos="3840">
          <p15:clr>
            <a:srgbClr val="FBAE40"/>
          </p15:clr>
        </p15:guide>
        <p15:guide id="3" orient="horz" pos="33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ntenu + 2 images">
    <p:spTree>
      <p:nvGrpSpPr>
        <p:cNvPr id="1" name=""/>
        <p:cNvGrpSpPr/>
        <p:nvPr/>
      </p:nvGrpSpPr>
      <p:grpSpPr>
        <a:xfrm>
          <a:off x="0" y="0"/>
          <a:ext cx="0" cy="0"/>
          <a:chOff x="0" y="0"/>
          <a:chExt cx="0" cy="0"/>
        </a:xfrm>
      </p:grpSpPr>
      <p:sp>
        <p:nvSpPr>
          <p:cNvPr id="8" name="Nom de section">
            <a:extLst>
              <a:ext uri="{FF2B5EF4-FFF2-40B4-BE49-F238E27FC236}">
                <a16:creationId xmlns:a16="http://schemas.microsoft.com/office/drawing/2014/main" id="{DAC380F6-BEF9-7430-41A4-FDBA0531A8A6}"/>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2" name="Espace réservé du texte 10">
            <a:extLst>
              <a:ext uri="{FF2B5EF4-FFF2-40B4-BE49-F238E27FC236}">
                <a16:creationId xmlns:a16="http://schemas.microsoft.com/office/drawing/2014/main" id="{7F047B37-D1AC-1E2C-512D-25E49CD852B9}"/>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4" name="Titre 3">
            <a:extLst>
              <a:ext uri="{FF2B5EF4-FFF2-40B4-BE49-F238E27FC236}">
                <a16:creationId xmlns:a16="http://schemas.microsoft.com/office/drawing/2014/main" id="{04D4B3FD-5AC8-6DFC-C9A4-18E7ADB2AE74}"/>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39" y="1600200"/>
            <a:ext cx="7041761" cy="4672806"/>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3" name="Espace réservé pour une image  8">
            <a:extLst>
              <a:ext uri="{FF2B5EF4-FFF2-40B4-BE49-F238E27FC236}">
                <a16:creationId xmlns:a16="http://schemas.microsoft.com/office/drawing/2014/main" id="{AA4450E4-D932-4266-AB2A-FA17B20FC2BA}"/>
              </a:ext>
            </a:extLst>
          </p:cNvPr>
          <p:cNvSpPr>
            <a:spLocks noGrp="1"/>
          </p:cNvSpPr>
          <p:nvPr>
            <p:ph type="pic" sz="quarter" idx="21" hasCustomPrompt="1"/>
          </p:nvPr>
        </p:nvSpPr>
        <p:spPr>
          <a:xfrm>
            <a:off x="7720049" y="1600200"/>
            <a:ext cx="4028499" cy="2232000"/>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14" name="Espace réservé pour une image  8">
            <a:extLst>
              <a:ext uri="{FF2B5EF4-FFF2-40B4-BE49-F238E27FC236}">
                <a16:creationId xmlns:a16="http://schemas.microsoft.com/office/drawing/2014/main" id="{C29E1198-0548-434D-84F4-33870CA5A306}"/>
              </a:ext>
            </a:extLst>
          </p:cNvPr>
          <p:cNvSpPr>
            <a:spLocks noGrp="1"/>
          </p:cNvSpPr>
          <p:nvPr>
            <p:ph type="pic" sz="quarter" idx="22" hasCustomPrompt="1"/>
          </p:nvPr>
        </p:nvSpPr>
        <p:spPr>
          <a:xfrm>
            <a:off x="7720049" y="4041006"/>
            <a:ext cx="4028499" cy="2232000"/>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7" name="Connecteur droit 6">
            <a:extLst>
              <a:ext uri="{FF2B5EF4-FFF2-40B4-BE49-F238E27FC236}">
                <a16:creationId xmlns:a16="http://schemas.microsoft.com/office/drawing/2014/main" id="{5FE1FBB7-7412-4476-9BCE-86C491A082DB}"/>
              </a:ext>
            </a:extLst>
          </p:cNvPr>
          <p:cNvCxnSpPr>
            <a:cxnSpLocks/>
          </p:cNvCxnSpPr>
          <p:nvPr/>
        </p:nvCxnSpPr>
        <p:spPr>
          <a:xfrm rot="5400000">
            <a:off x="7629561" y="-9350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12E5294-801C-4CAB-9A6C-61D63DFE9EE8}"/>
              </a:ext>
            </a:extLst>
          </p:cNvPr>
          <p:cNvCxnSpPr>
            <a:cxnSpLocks/>
          </p:cNvCxnSpPr>
          <p:nvPr/>
        </p:nvCxnSpPr>
        <p:spPr>
          <a:xfrm rot="5400000">
            <a:off x="7629561" y="694849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DED52707-0792-4FEB-AF92-06EF0C1E674B}"/>
              </a:ext>
            </a:extLst>
          </p:cNvPr>
          <p:cNvCxnSpPr>
            <a:cxnSpLocks/>
          </p:cNvCxnSpPr>
          <p:nvPr/>
        </p:nvCxnSpPr>
        <p:spPr>
          <a:xfrm rot="5400000">
            <a:off x="7377112" y="-9350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7A878CA2-4F04-481B-8209-960EBEF55DA2}"/>
              </a:ext>
            </a:extLst>
          </p:cNvPr>
          <p:cNvCxnSpPr>
            <a:cxnSpLocks/>
          </p:cNvCxnSpPr>
          <p:nvPr/>
        </p:nvCxnSpPr>
        <p:spPr>
          <a:xfrm rot="5400000">
            <a:off x="7323600" y="694849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980708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ontenu + 2 images + message">
    <p:spTree>
      <p:nvGrpSpPr>
        <p:cNvPr id="1" name=""/>
        <p:cNvGrpSpPr/>
        <p:nvPr/>
      </p:nvGrpSpPr>
      <p:grpSpPr>
        <a:xfrm>
          <a:off x="0" y="0"/>
          <a:ext cx="0" cy="0"/>
          <a:chOff x="0" y="0"/>
          <a:chExt cx="0" cy="0"/>
        </a:xfrm>
      </p:grpSpPr>
      <p:sp>
        <p:nvSpPr>
          <p:cNvPr id="15" name="Nom de section">
            <a:extLst>
              <a:ext uri="{FF2B5EF4-FFF2-40B4-BE49-F238E27FC236}">
                <a16:creationId xmlns:a16="http://schemas.microsoft.com/office/drawing/2014/main" id="{695525FF-A1AD-0568-3B60-0887F7B6595B}"/>
              </a:ext>
            </a:extLst>
          </p:cNvPr>
          <p:cNvSpPr>
            <a:spLocks noGrp="1"/>
          </p:cNvSpPr>
          <p:nvPr>
            <p:ph type="body" sz="quarter" idx="20" hasCustomPrompt="1"/>
          </p:nvPr>
        </p:nvSpPr>
        <p:spPr>
          <a:xfrm>
            <a:off x="6477000" y="0"/>
            <a:ext cx="5715000" cy="360000"/>
          </a:xfrm>
        </p:spPr>
        <p:txBody>
          <a:bodyPr lIns="108000" rIns="108000" anchor="ctr"/>
          <a:lstStyle>
            <a:lvl1pPr algn="r">
              <a:spcBef>
                <a:spcPts val="0"/>
              </a:spcBef>
              <a:defRPr sz="1600" b="1">
                <a:solidFill>
                  <a:srgbClr val="A2AAAD"/>
                </a:solidFill>
              </a:defRPr>
            </a:lvl1pPr>
          </a:lstStyle>
          <a:p>
            <a:pPr lvl="0"/>
            <a:r>
              <a:rPr lang="fr-CA"/>
              <a:t>(Cliquez pour ajouter le NOM DE LA SECTION au besoin)</a:t>
            </a:r>
          </a:p>
        </p:txBody>
      </p:sp>
      <p:sp>
        <p:nvSpPr>
          <p:cNvPr id="4" name="Espace réservé du texte 10">
            <a:extLst>
              <a:ext uri="{FF2B5EF4-FFF2-40B4-BE49-F238E27FC236}">
                <a16:creationId xmlns:a16="http://schemas.microsoft.com/office/drawing/2014/main" id="{F5A01DDA-5264-67A8-3B93-A8F260AB436F}"/>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8" name="Titre 7">
            <a:extLst>
              <a:ext uri="{FF2B5EF4-FFF2-40B4-BE49-F238E27FC236}">
                <a16:creationId xmlns:a16="http://schemas.microsoft.com/office/drawing/2014/main" id="{5C588FF8-EE57-8AAD-99A5-2801A73314A8}"/>
              </a:ext>
            </a:extLst>
          </p:cNvPr>
          <p:cNvSpPr>
            <a:spLocks noGrp="1"/>
          </p:cNvSpPr>
          <p:nvPr>
            <p:ph type="title" hasCustomPrompt="1"/>
          </p:nvPr>
        </p:nvSpPr>
        <p:spPr/>
        <p:txBody>
          <a:bodyPr/>
          <a:lstStyle/>
          <a:p>
            <a:r>
              <a:rPr lang="fr-CA"/>
              <a:t>Titre (message important qui résume la page)</a:t>
            </a:r>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39" y="1602000"/>
            <a:ext cx="7041759" cy="3712800"/>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Espace réservé du texte 11">
            <a:extLst>
              <a:ext uri="{FF2B5EF4-FFF2-40B4-BE49-F238E27FC236}">
                <a16:creationId xmlns:a16="http://schemas.microsoft.com/office/drawing/2014/main" id="{4A3DCB51-50B4-7FD9-7DAA-6254CD4ED5B3}"/>
              </a:ext>
            </a:extLst>
          </p:cNvPr>
          <p:cNvSpPr>
            <a:spLocks noGrp="1"/>
          </p:cNvSpPr>
          <p:nvPr>
            <p:ph type="body" sz="quarter" idx="23" hasCustomPrompt="1"/>
          </p:nvPr>
        </p:nvSpPr>
        <p:spPr>
          <a:xfrm>
            <a:off x="425452" y="5562600"/>
            <a:ext cx="6988248" cy="705600"/>
          </a:xfrm>
          <a:prstGeom prst="roundRect">
            <a:avLst>
              <a:gd name="adj" fmla="val 50000"/>
            </a:avLst>
          </a:prstGeom>
          <a:solidFill>
            <a:schemeClr val="accent1"/>
          </a:solidFill>
        </p:spPr>
        <p:txBody>
          <a:bodyPr lIns="216000" rIns="216000"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
        <p:nvSpPr>
          <p:cNvPr id="13" name="Espace réservé pour une image  8">
            <a:extLst>
              <a:ext uri="{FF2B5EF4-FFF2-40B4-BE49-F238E27FC236}">
                <a16:creationId xmlns:a16="http://schemas.microsoft.com/office/drawing/2014/main" id="{AA4450E4-D932-4266-AB2A-FA17B20FC2BA}"/>
              </a:ext>
            </a:extLst>
          </p:cNvPr>
          <p:cNvSpPr>
            <a:spLocks noGrp="1"/>
          </p:cNvSpPr>
          <p:nvPr>
            <p:ph type="pic" sz="quarter" idx="21" hasCustomPrompt="1"/>
          </p:nvPr>
        </p:nvSpPr>
        <p:spPr>
          <a:xfrm>
            <a:off x="7720049" y="1602000"/>
            <a:ext cx="4028499" cy="2232000"/>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14" name="Espace réservé pour une image  8">
            <a:extLst>
              <a:ext uri="{FF2B5EF4-FFF2-40B4-BE49-F238E27FC236}">
                <a16:creationId xmlns:a16="http://schemas.microsoft.com/office/drawing/2014/main" id="{C29E1198-0548-434D-84F4-33870CA5A306}"/>
              </a:ext>
            </a:extLst>
          </p:cNvPr>
          <p:cNvSpPr>
            <a:spLocks noGrp="1"/>
          </p:cNvSpPr>
          <p:nvPr>
            <p:ph type="pic" sz="quarter" idx="22" hasCustomPrompt="1"/>
          </p:nvPr>
        </p:nvSpPr>
        <p:spPr>
          <a:xfrm>
            <a:off x="7720049" y="4036200"/>
            <a:ext cx="4028499" cy="2232000"/>
          </a:xfrm>
          <a:prstGeom prst="rect">
            <a:avLst/>
          </a:prstGeom>
          <a:solidFill>
            <a:srgbClr val="F1F2F2"/>
          </a:solidFill>
        </p:spPr>
        <p:txBody>
          <a:bodyPr anchor="ctr" anchorCtr="0"/>
          <a:lstStyle>
            <a:lvl1pPr algn="ctr">
              <a:defRPr sz="2000" b="0"/>
            </a:lvl1pPr>
          </a:lstStyle>
          <a:p>
            <a:r>
              <a:rPr lang="fr-CA"/>
              <a:t>Cliquez sur l’icône pour insérer votre photo</a:t>
            </a:r>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a:xfrm>
            <a:off x="1580759" y="6569708"/>
            <a:ext cx="4202504" cy="188104"/>
          </a:xfrm>
        </p:spPr>
        <p:txBody>
          <a:bodyPr/>
          <a:lstStyle/>
          <a:p>
            <a:endParaRPr lang="fr-CA"/>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cxnSp>
        <p:nvCxnSpPr>
          <p:cNvPr id="7" name="Connecteur droit 6">
            <a:extLst>
              <a:ext uri="{FF2B5EF4-FFF2-40B4-BE49-F238E27FC236}">
                <a16:creationId xmlns:a16="http://schemas.microsoft.com/office/drawing/2014/main" id="{5FE1FBB7-7412-4476-9BCE-86C491A082DB}"/>
              </a:ext>
            </a:extLst>
          </p:cNvPr>
          <p:cNvCxnSpPr>
            <a:cxnSpLocks/>
          </p:cNvCxnSpPr>
          <p:nvPr/>
        </p:nvCxnSpPr>
        <p:spPr>
          <a:xfrm rot="5400000">
            <a:off x="7629561" y="-9350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12E5294-801C-4CAB-9A6C-61D63DFE9EE8}"/>
              </a:ext>
            </a:extLst>
          </p:cNvPr>
          <p:cNvCxnSpPr>
            <a:cxnSpLocks/>
          </p:cNvCxnSpPr>
          <p:nvPr/>
        </p:nvCxnSpPr>
        <p:spPr>
          <a:xfrm rot="5400000">
            <a:off x="7629561" y="694849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DED52707-0792-4FEB-AF92-06EF0C1E674B}"/>
              </a:ext>
            </a:extLst>
          </p:cNvPr>
          <p:cNvCxnSpPr>
            <a:cxnSpLocks/>
          </p:cNvCxnSpPr>
          <p:nvPr/>
        </p:nvCxnSpPr>
        <p:spPr>
          <a:xfrm rot="5400000">
            <a:off x="7377112" y="-9350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7A878CA2-4F04-481B-8209-960EBEF55DA2}"/>
              </a:ext>
            </a:extLst>
          </p:cNvPr>
          <p:cNvCxnSpPr>
            <a:cxnSpLocks/>
          </p:cNvCxnSpPr>
          <p:nvPr/>
        </p:nvCxnSpPr>
        <p:spPr>
          <a:xfrm rot="5400000">
            <a:off x="7323600" y="694849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F760C6DD-0F6A-030A-A8B9-0FAE1D9F3F1B}"/>
              </a:ext>
            </a:extLst>
          </p:cNvPr>
          <p:cNvCxnSpPr/>
          <p:nvPr/>
        </p:nvCxnSpPr>
        <p:spPr>
          <a:xfrm>
            <a:off x="-191510"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D7B2AB65-CCAC-4C82-BF71-10D10DE911F6}"/>
              </a:ext>
            </a:extLst>
          </p:cNvPr>
          <p:cNvCxnSpPr/>
          <p:nvPr/>
        </p:nvCxnSpPr>
        <p:spPr>
          <a:xfrm>
            <a:off x="12195175" y="53340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727775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extLst>
    <p:ext uri="{DCECCB84-F9BA-43D5-87BE-67443E8EF086}">
      <p15:sldGuideLst xmlns:p15="http://schemas.microsoft.com/office/powerpoint/2012/main">
        <p15:guide id="1" orient="horz" pos="33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Image pleine p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F7FCA803-0383-1D7A-4321-7C157C594D04}"/>
              </a:ext>
            </a:extLst>
          </p:cNvPr>
          <p:cNvSpPr>
            <a:spLocks noGrp="1"/>
          </p:cNvSpPr>
          <p:nvPr>
            <p:ph type="pic" sz="quarter" idx="12" hasCustomPrompt="1"/>
          </p:nvPr>
        </p:nvSpPr>
        <p:spPr>
          <a:xfrm>
            <a:off x="0" y="0"/>
            <a:ext cx="12192000" cy="6858000"/>
          </a:xfrm>
          <a:solidFill>
            <a:srgbClr val="F1F2F2"/>
          </a:solidFill>
        </p:spPr>
        <p:txBody>
          <a:bodyPr bIns="936000" anchor="ctr"/>
          <a:lstStyle>
            <a:lvl1pPr algn="ctr">
              <a:defRPr/>
            </a:lvl1pPr>
          </a:lstStyle>
          <a:p>
            <a:r>
              <a:rPr lang="fr-CA"/>
              <a:t>Cliquez sur l’icône pour insérer votre photo</a:t>
            </a:r>
          </a:p>
        </p:txBody>
      </p:sp>
      <p:sp>
        <p:nvSpPr>
          <p:cNvPr id="4" name="Espace réservé du numéro de diapositive 3">
            <a:extLst>
              <a:ext uri="{FF2B5EF4-FFF2-40B4-BE49-F238E27FC236}">
                <a16:creationId xmlns:a16="http://schemas.microsoft.com/office/drawing/2014/main" id="{9913E5FB-63B1-34F3-C85B-0F4E2F694EFE}"/>
              </a:ext>
            </a:extLst>
          </p:cNvPr>
          <p:cNvSpPr>
            <a:spLocks noGrp="1"/>
          </p:cNvSpPr>
          <p:nvPr>
            <p:ph type="sldNum" sz="quarter" idx="11"/>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138896026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Dispositions de conclusion et annexe">
    <p:bg>
      <p:bgPr>
        <a:solidFill>
          <a:schemeClr val="accent6"/>
        </a:solid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D1033C3-599D-AD20-F489-0CDE0ED97CC6}"/>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Dispositions </a:t>
            </a:r>
            <a:br>
              <a:rPr lang="fr-CA" sz="9600" b="1">
                <a:solidFill>
                  <a:schemeClr val="tx1"/>
                </a:solidFill>
              </a:rPr>
            </a:br>
            <a:r>
              <a:rPr lang="fr-CA" sz="9600" b="1">
                <a:solidFill>
                  <a:schemeClr val="tx1"/>
                </a:solidFill>
              </a:rPr>
              <a:t>de conclusion</a:t>
            </a:r>
            <a:br>
              <a:rPr lang="fr-CA" sz="9600" b="1">
                <a:solidFill>
                  <a:schemeClr val="tx1"/>
                </a:solidFill>
              </a:rPr>
            </a:br>
            <a:r>
              <a:rPr lang="fr-CA" sz="9600" b="1">
                <a:solidFill>
                  <a:schemeClr val="tx1"/>
                </a:solidFill>
              </a:rPr>
              <a:t>et annexe</a:t>
            </a:r>
          </a:p>
        </p:txBody>
      </p:sp>
    </p:spTree>
    <p:extLst>
      <p:ext uri="{BB962C8B-B14F-4D97-AF65-F5344CB8AC3E}">
        <p14:creationId xmlns:p14="http://schemas.microsoft.com/office/powerpoint/2010/main" val="9380063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2 messages">
    <p:bg>
      <p:bgRef idx="1001">
        <a:schemeClr val="bg2"/>
      </p:bgRef>
    </p:bg>
    <p:spTree>
      <p:nvGrpSpPr>
        <p:cNvPr id="1" name=""/>
        <p:cNvGrpSpPr/>
        <p:nvPr/>
      </p:nvGrpSpPr>
      <p:grpSpPr>
        <a:xfrm>
          <a:off x="0" y="0"/>
          <a:ext cx="0" cy="0"/>
          <a:chOff x="0" y="0"/>
          <a:chExt cx="0" cy="0"/>
        </a:xfrm>
      </p:grpSpPr>
      <p:sp>
        <p:nvSpPr>
          <p:cNvPr id="5" name="Espace réservé du texte 10">
            <a:extLst>
              <a:ext uri="{FF2B5EF4-FFF2-40B4-BE49-F238E27FC236}">
                <a16:creationId xmlns:a16="http://schemas.microsoft.com/office/drawing/2014/main" id="{A8525E98-9C78-F93D-6736-BB0A3C63FC16}"/>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2" name="Titre 1">
            <a:extLst>
              <a:ext uri="{FF2B5EF4-FFF2-40B4-BE49-F238E27FC236}">
                <a16:creationId xmlns:a16="http://schemas.microsoft.com/office/drawing/2014/main" id="{839DE51E-6655-FDE9-76CA-6FA783C46D49}"/>
              </a:ext>
            </a:extLst>
          </p:cNvPr>
          <p:cNvSpPr>
            <a:spLocks noGrp="1"/>
          </p:cNvSpPr>
          <p:nvPr>
            <p:ph type="title" hasCustomPrompt="1"/>
          </p:nvPr>
        </p:nvSpPr>
        <p:spPr/>
        <p:txBody>
          <a:bodyPr/>
          <a:lstStyle>
            <a:lvl1pPr>
              <a:defRPr/>
            </a:lvl1pPr>
          </a:lstStyle>
          <a:p>
            <a:r>
              <a:rPr lang="fr-CA"/>
              <a:t>Cliquez pour ajouter « En conclusion », « En résumé » ou un message important</a:t>
            </a:r>
          </a:p>
        </p:txBody>
      </p:sp>
      <p:sp>
        <p:nvSpPr>
          <p:cNvPr id="50" name="Rectangle à coins arrondis 27">
            <a:extLst>
              <a:ext uri="{FF2B5EF4-FFF2-40B4-BE49-F238E27FC236}">
                <a16:creationId xmlns:a16="http://schemas.microsoft.com/office/drawing/2014/main" id="{75BBE729-285B-4180-A7DF-4E215E177D5A}"/>
              </a:ext>
              <a:ext uri="{C183D7F6-B498-43B3-948B-1728B52AA6E4}">
                <adec:decorative xmlns:adec="http://schemas.microsoft.com/office/drawing/2017/decorative" val="1"/>
              </a:ext>
            </a:extLst>
          </p:cNvPr>
          <p:cNvSpPr/>
          <p:nvPr/>
        </p:nvSpPr>
        <p:spPr>
          <a:xfrm>
            <a:off x="425449" y="1809025"/>
            <a:ext cx="2448000" cy="1929600"/>
          </a:xfrm>
          <a:prstGeom prst="roundRect">
            <a:avLst>
              <a:gd name="adj" fmla="val 50000"/>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49" name="Rectangle à coins arrondis 27">
            <a:extLst>
              <a:ext uri="{FF2B5EF4-FFF2-40B4-BE49-F238E27FC236}">
                <a16:creationId xmlns:a16="http://schemas.microsoft.com/office/drawing/2014/main" id="{B0A3FD31-2FD3-46D2-92C1-C4CADAE1C300}"/>
              </a:ext>
              <a:ext uri="{C183D7F6-B498-43B3-948B-1728B52AA6E4}">
                <adec:decorative xmlns:adec="http://schemas.microsoft.com/office/drawing/2017/decorative" val="1"/>
              </a:ext>
            </a:extLst>
          </p:cNvPr>
          <p:cNvSpPr/>
          <p:nvPr/>
        </p:nvSpPr>
        <p:spPr>
          <a:xfrm>
            <a:off x="425449" y="3822968"/>
            <a:ext cx="2448000" cy="1929600"/>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51" name="Tableau 50">
            <a:extLst>
              <a:ext uri="{FF2B5EF4-FFF2-40B4-BE49-F238E27FC236}">
                <a16:creationId xmlns:a16="http://schemas.microsoft.com/office/drawing/2014/main" id="{3B8B7E1F-59AA-42EC-8AD5-8D40701A129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0357544"/>
              </p:ext>
            </p:extLst>
          </p:nvPr>
        </p:nvGraphicFramePr>
        <p:xfrm>
          <a:off x="425838" y="1771368"/>
          <a:ext cx="11766162" cy="4019832"/>
        </p:xfrm>
        <a:graphic>
          <a:graphicData uri="http://schemas.openxmlformats.org/drawingml/2006/table">
            <a:tbl>
              <a:tblPr firstRow="1" bandRow="1"/>
              <a:tblGrid>
                <a:gridCol w="1372702">
                  <a:extLst>
                    <a:ext uri="{9D8B030D-6E8A-4147-A177-3AD203B41FA5}">
                      <a16:colId xmlns:a16="http://schemas.microsoft.com/office/drawing/2014/main" val="3810291876"/>
                    </a:ext>
                  </a:extLst>
                </a:gridCol>
                <a:gridCol w="10393460">
                  <a:extLst>
                    <a:ext uri="{9D8B030D-6E8A-4147-A177-3AD203B41FA5}">
                      <a16:colId xmlns:a16="http://schemas.microsoft.com/office/drawing/2014/main" val="1072527285"/>
                    </a:ext>
                  </a:extLst>
                </a:gridCol>
              </a:tblGrid>
              <a:tr h="200991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buClr>
                          <a:schemeClr val="accent3"/>
                        </a:buClr>
                        <a:buFontTx/>
                        <a:buNone/>
                        <a:tabLst/>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36991815"/>
                  </a:ext>
                </a:extLst>
              </a:tr>
              <a:tr h="200991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09324517"/>
                  </a:ext>
                </a:extLst>
              </a:tr>
            </a:tbl>
          </a:graphicData>
        </a:graphic>
      </p:graphicFrame>
      <p:sp>
        <p:nvSpPr>
          <p:cNvPr id="20" name="Rectangle 19">
            <a:extLst>
              <a:ext uri="{FF2B5EF4-FFF2-40B4-BE49-F238E27FC236}">
                <a16:creationId xmlns:a16="http://schemas.microsoft.com/office/drawing/2014/main" id="{ADE60E19-FCEE-4576-89FA-A9B945CB32F1}"/>
              </a:ext>
            </a:extLst>
          </p:cNvPr>
          <p:cNvSpPr/>
          <p:nvPr/>
        </p:nvSpPr>
        <p:spPr>
          <a:xfrm>
            <a:off x="1064652" y="1821482"/>
            <a:ext cx="720000" cy="19080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1</a:t>
            </a:r>
          </a:p>
        </p:txBody>
      </p:sp>
      <p:sp>
        <p:nvSpPr>
          <p:cNvPr id="55" name="Espace réservé du texte 6">
            <a:extLst>
              <a:ext uri="{FF2B5EF4-FFF2-40B4-BE49-F238E27FC236}">
                <a16:creationId xmlns:a16="http://schemas.microsoft.com/office/drawing/2014/main" id="{D02FC359-D82C-486F-BFE9-8BF3DE13ACA4}"/>
              </a:ext>
            </a:extLst>
          </p:cNvPr>
          <p:cNvSpPr>
            <a:spLocks noGrp="1"/>
          </p:cNvSpPr>
          <p:nvPr>
            <p:ph type="body" sz="quarter" idx="21" hasCustomPrompt="1"/>
          </p:nvPr>
        </p:nvSpPr>
        <p:spPr>
          <a:xfrm>
            <a:off x="1809366" y="1821482"/>
            <a:ext cx="9936000" cy="190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18" name="Rectangle 17">
            <a:extLst>
              <a:ext uri="{FF2B5EF4-FFF2-40B4-BE49-F238E27FC236}">
                <a16:creationId xmlns:a16="http://schemas.microsoft.com/office/drawing/2014/main" id="{065E6934-19AD-4C87-9042-373ECF04CF7C}"/>
              </a:ext>
            </a:extLst>
          </p:cNvPr>
          <p:cNvSpPr/>
          <p:nvPr/>
        </p:nvSpPr>
        <p:spPr>
          <a:xfrm>
            <a:off x="1064652" y="3837257"/>
            <a:ext cx="720000" cy="19080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2</a:t>
            </a:r>
          </a:p>
        </p:txBody>
      </p:sp>
      <p:sp>
        <p:nvSpPr>
          <p:cNvPr id="17" name="Espace réservé du texte 6">
            <a:extLst>
              <a:ext uri="{FF2B5EF4-FFF2-40B4-BE49-F238E27FC236}">
                <a16:creationId xmlns:a16="http://schemas.microsoft.com/office/drawing/2014/main" id="{D72940D3-C3B6-45FC-A73A-3EE4889080FB}"/>
              </a:ext>
            </a:extLst>
          </p:cNvPr>
          <p:cNvSpPr>
            <a:spLocks noGrp="1"/>
          </p:cNvSpPr>
          <p:nvPr>
            <p:ph type="body" sz="quarter" idx="22" hasCustomPrompt="1"/>
          </p:nvPr>
        </p:nvSpPr>
        <p:spPr>
          <a:xfrm>
            <a:off x="1809366" y="3837257"/>
            <a:ext cx="9936000" cy="190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4" name="Espace réservé du pied de page 3">
            <a:extLst>
              <a:ext uri="{FF2B5EF4-FFF2-40B4-BE49-F238E27FC236}">
                <a16:creationId xmlns:a16="http://schemas.microsoft.com/office/drawing/2014/main" id="{D7B969B5-16C0-46DC-BDC1-0E213440F125}"/>
              </a:ext>
            </a:extLst>
          </p:cNvPr>
          <p:cNvSpPr>
            <a:spLocks noGrp="1"/>
          </p:cNvSpPr>
          <p:nvPr>
            <p:ph type="ftr" sz="quarter" idx="11"/>
          </p:nvPr>
        </p:nvSpPr>
        <p:spPr/>
        <p:txBody>
          <a:bodyPr/>
          <a:lstStyle/>
          <a:p>
            <a:endParaRPr lang="fr-CA"/>
          </a:p>
        </p:txBody>
      </p:sp>
      <p:sp>
        <p:nvSpPr>
          <p:cNvPr id="3" name="Espace réservé du numéro de diapositive 2">
            <a:extLst>
              <a:ext uri="{FF2B5EF4-FFF2-40B4-BE49-F238E27FC236}">
                <a16:creationId xmlns:a16="http://schemas.microsoft.com/office/drawing/2014/main" id="{C99C5473-7C03-4750-9E2F-2715720A86DB}"/>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6558392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3 messages">
    <p:bg>
      <p:bgRef idx="1001">
        <a:schemeClr val="bg2"/>
      </p:bgRef>
    </p:bg>
    <p:spTree>
      <p:nvGrpSpPr>
        <p:cNvPr id="1" name=""/>
        <p:cNvGrpSpPr/>
        <p:nvPr/>
      </p:nvGrpSpPr>
      <p:grpSpPr>
        <a:xfrm>
          <a:off x="0" y="0"/>
          <a:ext cx="0" cy="0"/>
          <a:chOff x="0" y="0"/>
          <a:chExt cx="0" cy="0"/>
        </a:xfrm>
      </p:grpSpPr>
      <p:sp>
        <p:nvSpPr>
          <p:cNvPr id="5" name="Espace réservé du texte 10">
            <a:extLst>
              <a:ext uri="{FF2B5EF4-FFF2-40B4-BE49-F238E27FC236}">
                <a16:creationId xmlns:a16="http://schemas.microsoft.com/office/drawing/2014/main" id="{BDE554B0-0267-B81D-79B9-0DC3C8889A4D}"/>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2" name="Titre 1">
            <a:extLst>
              <a:ext uri="{FF2B5EF4-FFF2-40B4-BE49-F238E27FC236}">
                <a16:creationId xmlns:a16="http://schemas.microsoft.com/office/drawing/2014/main" id="{0513581F-D51B-18B4-E443-13AD60A811AD}"/>
              </a:ext>
            </a:extLst>
          </p:cNvPr>
          <p:cNvSpPr>
            <a:spLocks noGrp="1"/>
          </p:cNvSpPr>
          <p:nvPr>
            <p:ph type="title" hasCustomPrompt="1"/>
          </p:nvPr>
        </p:nvSpPr>
        <p:spPr/>
        <p:txBody>
          <a:bodyPr/>
          <a:lstStyle/>
          <a:p>
            <a:r>
              <a:rPr lang="fr-CA"/>
              <a:t>Cliquez pour ajouter « En conclusion », « En résumé » ou un message important</a:t>
            </a:r>
          </a:p>
        </p:txBody>
      </p:sp>
      <p:sp>
        <p:nvSpPr>
          <p:cNvPr id="48" name="Rectangle à coins arrondis 27">
            <a:extLst>
              <a:ext uri="{FF2B5EF4-FFF2-40B4-BE49-F238E27FC236}">
                <a16:creationId xmlns:a16="http://schemas.microsoft.com/office/drawing/2014/main" id="{AE83EFB7-1844-42B6-A143-9A9AE98E542B}"/>
              </a:ext>
              <a:ext uri="{C183D7F6-B498-43B3-948B-1728B52AA6E4}">
                <adec:decorative xmlns:adec="http://schemas.microsoft.com/office/drawing/2017/decorative" val="1"/>
              </a:ext>
            </a:extLst>
          </p:cNvPr>
          <p:cNvSpPr/>
          <p:nvPr/>
        </p:nvSpPr>
        <p:spPr>
          <a:xfrm>
            <a:off x="425449" y="4703907"/>
            <a:ext cx="2124000" cy="1440000"/>
          </a:xfrm>
          <a:prstGeom prst="roundRect">
            <a:avLst>
              <a:gd name="adj" fmla="val 50000"/>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49" name="Rectangle à coins arrondis 27">
            <a:extLst>
              <a:ext uri="{FF2B5EF4-FFF2-40B4-BE49-F238E27FC236}">
                <a16:creationId xmlns:a16="http://schemas.microsoft.com/office/drawing/2014/main" id="{B0A3FD31-2FD3-46D2-92C1-C4CADAE1C300}"/>
              </a:ext>
              <a:ext uri="{C183D7F6-B498-43B3-948B-1728B52AA6E4}">
                <adec:decorative xmlns:adec="http://schemas.microsoft.com/office/drawing/2017/decorative" val="1"/>
              </a:ext>
            </a:extLst>
          </p:cNvPr>
          <p:cNvSpPr/>
          <p:nvPr/>
        </p:nvSpPr>
        <p:spPr>
          <a:xfrm>
            <a:off x="425449" y="3170489"/>
            <a:ext cx="2124000" cy="1440000"/>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50" name="Rectangle à coins arrondis 27">
            <a:extLst>
              <a:ext uri="{FF2B5EF4-FFF2-40B4-BE49-F238E27FC236}">
                <a16:creationId xmlns:a16="http://schemas.microsoft.com/office/drawing/2014/main" id="{75BBE729-285B-4180-A7DF-4E215E177D5A}"/>
              </a:ext>
              <a:ext uri="{C183D7F6-B498-43B3-948B-1728B52AA6E4}">
                <adec:decorative xmlns:adec="http://schemas.microsoft.com/office/drawing/2017/decorative" val="1"/>
              </a:ext>
            </a:extLst>
          </p:cNvPr>
          <p:cNvSpPr/>
          <p:nvPr/>
        </p:nvSpPr>
        <p:spPr>
          <a:xfrm>
            <a:off x="425449" y="1637070"/>
            <a:ext cx="2124000" cy="1440000"/>
          </a:xfrm>
          <a:prstGeom prst="roundRect">
            <a:avLst>
              <a:gd name="adj" fmla="val 50000"/>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51" name="Tableau 50">
            <a:extLst>
              <a:ext uri="{FF2B5EF4-FFF2-40B4-BE49-F238E27FC236}">
                <a16:creationId xmlns:a16="http://schemas.microsoft.com/office/drawing/2014/main" id="{3B8B7E1F-59AA-42EC-8AD5-8D40701A129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417372"/>
              </p:ext>
            </p:extLst>
          </p:nvPr>
        </p:nvGraphicFramePr>
        <p:xfrm>
          <a:off x="425838" y="1600200"/>
          <a:ext cx="11766162" cy="4589463"/>
        </p:xfrm>
        <a:graphic>
          <a:graphicData uri="http://schemas.openxmlformats.org/drawingml/2006/table">
            <a:tbl>
              <a:tblPr firstRow="1" bandRow="1"/>
              <a:tblGrid>
                <a:gridCol w="1372702">
                  <a:extLst>
                    <a:ext uri="{9D8B030D-6E8A-4147-A177-3AD203B41FA5}">
                      <a16:colId xmlns:a16="http://schemas.microsoft.com/office/drawing/2014/main" val="3810291876"/>
                    </a:ext>
                  </a:extLst>
                </a:gridCol>
                <a:gridCol w="10393460">
                  <a:extLst>
                    <a:ext uri="{9D8B030D-6E8A-4147-A177-3AD203B41FA5}">
                      <a16:colId xmlns:a16="http://schemas.microsoft.com/office/drawing/2014/main" val="1072527285"/>
                    </a:ext>
                  </a:extLst>
                </a:gridCol>
              </a:tblGrid>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buClr>
                          <a:schemeClr val="accent3"/>
                        </a:buClr>
                        <a:buFontTx/>
                        <a:buNone/>
                        <a:tabLst/>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36991815"/>
                  </a:ext>
                </a:extLst>
              </a:tr>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09324517"/>
                  </a:ext>
                </a:extLst>
              </a:tr>
              <a:tr h="1529821">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2000" b="1">
                        <a:solidFill>
                          <a:schemeClr val="bg1"/>
                        </a:solidFill>
                      </a:endParaRPr>
                    </a:p>
                  </a:txBody>
                  <a:tcPr marL="4572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2000" kern="1200">
                        <a:solidFill>
                          <a:schemeClr val="tx1"/>
                        </a:solidFill>
                        <a:latin typeface="Arial"/>
                        <a:ea typeface="+mn-ea"/>
                        <a:cs typeface="+mn-cs"/>
                      </a:endParaRPr>
                    </a:p>
                  </a:txBody>
                  <a:tcPr marL="288000" marR="274320"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64443649"/>
                  </a:ext>
                </a:extLst>
              </a:tr>
            </a:tbl>
          </a:graphicData>
        </a:graphic>
      </p:graphicFrame>
      <p:sp>
        <p:nvSpPr>
          <p:cNvPr id="20" name="Rectangle 19">
            <a:extLst>
              <a:ext uri="{FF2B5EF4-FFF2-40B4-BE49-F238E27FC236}">
                <a16:creationId xmlns:a16="http://schemas.microsoft.com/office/drawing/2014/main" id="{ADE60E19-FCEE-4576-89FA-A9B945CB32F1}"/>
              </a:ext>
            </a:extLst>
          </p:cNvPr>
          <p:cNvSpPr/>
          <p:nvPr/>
        </p:nvSpPr>
        <p:spPr>
          <a:xfrm>
            <a:off x="1064652" y="1650314"/>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1</a:t>
            </a:r>
          </a:p>
        </p:txBody>
      </p:sp>
      <p:sp>
        <p:nvSpPr>
          <p:cNvPr id="55" name="Espace réservé du texte 6">
            <a:extLst>
              <a:ext uri="{FF2B5EF4-FFF2-40B4-BE49-F238E27FC236}">
                <a16:creationId xmlns:a16="http://schemas.microsoft.com/office/drawing/2014/main" id="{D02FC359-D82C-486F-BFE9-8BF3DE13ACA4}"/>
              </a:ext>
            </a:extLst>
          </p:cNvPr>
          <p:cNvSpPr>
            <a:spLocks noGrp="1"/>
          </p:cNvSpPr>
          <p:nvPr>
            <p:ph type="body" sz="quarter" idx="21" hasCustomPrompt="1"/>
          </p:nvPr>
        </p:nvSpPr>
        <p:spPr>
          <a:xfrm>
            <a:off x="1809366" y="1650314"/>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21" name="Rectangle 20">
            <a:extLst>
              <a:ext uri="{FF2B5EF4-FFF2-40B4-BE49-F238E27FC236}">
                <a16:creationId xmlns:a16="http://schemas.microsoft.com/office/drawing/2014/main" id="{DD631A7F-880E-46B2-8CDF-9940E791BCD5}"/>
              </a:ext>
            </a:extLst>
          </p:cNvPr>
          <p:cNvSpPr/>
          <p:nvPr/>
        </p:nvSpPr>
        <p:spPr>
          <a:xfrm>
            <a:off x="1064652" y="3177111"/>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2</a:t>
            </a:r>
          </a:p>
        </p:txBody>
      </p:sp>
      <p:sp>
        <p:nvSpPr>
          <p:cNvPr id="56" name="Espace réservé du texte 6">
            <a:extLst>
              <a:ext uri="{FF2B5EF4-FFF2-40B4-BE49-F238E27FC236}">
                <a16:creationId xmlns:a16="http://schemas.microsoft.com/office/drawing/2014/main" id="{25C2E0DA-EE98-428B-BDF0-A7EC7B77EBC9}"/>
              </a:ext>
            </a:extLst>
          </p:cNvPr>
          <p:cNvSpPr>
            <a:spLocks noGrp="1"/>
          </p:cNvSpPr>
          <p:nvPr>
            <p:ph type="body" sz="quarter" idx="24" hasCustomPrompt="1"/>
          </p:nvPr>
        </p:nvSpPr>
        <p:spPr>
          <a:xfrm>
            <a:off x="1809366" y="3177111"/>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22" name="Rectangle 21">
            <a:extLst>
              <a:ext uri="{FF2B5EF4-FFF2-40B4-BE49-F238E27FC236}">
                <a16:creationId xmlns:a16="http://schemas.microsoft.com/office/drawing/2014/main" id="{59E9B6CB-7FAF-4FB5-8B5D-EB29BCF4A359}"/>
              </a:ext>
            </a:extLst>
          </p:cNvPr>
          <p:cNvSpPr/>
          <p:nvPr/>
        </p:nvSpPr>
        <p:spPr>
          <a:xfrm>
            <a:off x="1064652" y="4717152"/>
            <a:ext cx="720000" cy="1425600"/>
          </a:xfrm>
          <a:prstGeom prst="rect">
            <a:avLst/>
          </a:prstGeom>
        </p:spPr>
        <p:txBody>
          <a:bodyPr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3</a:t>
            </a:r>
          </a:p>
        </p:txBody>
      </p:sp>
      <p:sp>
        <p:nvSpPr>
          <p:cNvPr id="57" name="Espace réservé du texte 6">
            <a:extLst>
              <a:ext uri="{FF2B5EF4-FFF2-40B4-BE49-F238E27FC236}">
                <a16:creationId xmlns:a16="http://schemas.microsoft.com/office/drawing/2014/main" id="{2D0D03DB-8A2C-41BC-99B6-D138C03004A6}"/>
              </a:ext>
            </a:extLst>
          </p:cNvPr>
          <p:cNvSpPr>
            <a:spLocks noGrp="1"/>
          </p:cNvSpPr>
          <p:nvPr>
            <p:ph type="body" sz="quarter" idx="25" hasCustomPrompt="1"/>
          </p:nvPr>
        </p:nvSpPr>
        <p:spPr>
          <a:xfrm>
            <a:off x="1809366" y="4717152"/>
            <a:ext cx="9936000" cy="14256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4" name="Espace réservé du pied de page 3">
            <a:extLst>
              <a:ext uri="{FF2B5EF4-FFF2-40B4-BE49-F238E27FC236}">
                <a16:creationId xmlns:a16="http://schemas.microsoft.com/office/drawing/2014/main" id="{D7B969B5-16C0-46DC-BDC1-0E213440F125}"/>
              </a:ext>
            </a:extLst>
          </p:cNvPr>
          <p:cNvSpPr>
            <a:spLocks noGrp="1"/>
          </p:cNvSpPr>
          <p:nvPr>
            <p:ph type="ftr" sz="quarter" idx="11"/>
          </p:nvPr>
        </p:nvSpPr>
        <p:spPr/>
        <p:txBody>
          <a:bodyPr/>
          <a:lstStyle/>
          <a:p>
            <a:endParaRPr lang="fr-CA"/>
          </a:p>
        </p:txBody>
      </p:sp>
      <p:sp>
        <p:nvSpPr>
          <p:cNvPr id="3" name="Espace réservé du numéro de diapositive 2">
            <a:extLst>
              <a:ext uri="{FF2B5EF4-FFF2-40B4-BE49-F238E27FC236}">
                <a16:creationId xmlns:a16="http://schemas.microsoft.com/office/drawing/2014/main" id="{C99C5473-7C03-4750-9E2F-2715720A86DB}"/>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32966419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4 messages">
    <p:bg>
      <p:bgRef idx="1001">
        <a:schemeClr val="bg2"/>
      </p:bgRef>
    </p:bg>
    <p:spTree>
      <p:nvGrpSpPr>
        <p:cNvPr id="1" name=""/>
        <p:cNvGrpSpPr/>
        <p:nvPr/>
      </p:nvGrpSpPr>
      <p:grpSpPr>
        <a:xfrm>
          <a:off x="0" y="0"/>
          <a:ext cx="0" cy="0"/>
          <a:chOff x="0" y="0"/>
          <a:chExt cx="0" cy="0"/>
        </a:xfrm>
      </p:grpSpPr>
      <p:sp>
        <p:nvSpPr>
          <p:cNvPr id="12" name="Espace réservé du texte 10">
            <a:extLst>
              <a:ext uri="{FF2B5EF4-FFF2-40B4-BE49-F238E27FC236}">
                <a16:creationId xmlns:a16="http://schemas.microsoft.com/office/drawing/2014/main" id="{A53F5FAB-C323-6A80-14BF-980C05E29F98}"/>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Cliquez pour ajouter un SURTITRE au besoin</a:t>
            </a:r>
          </a:p>
        </p:txBody>
      </p:sp>
      <p:sp>
        <p:nvSpPr>
          <p:cNvPr id="13" name="Titre 12">
            <a:extLst>
              <a:ext uri="{FF2B5EF4-FFF2-40B4-BE49-F238E27FC236}">
                <a16:creationId xmlns:a16="http://schemas.microsoft.com/office/drawing/2014/main" id="{D3EC67E8-F7D4-E6D1-AA92-B61C6427052B}"/>
              </a:ext>
            </a:extLst>
          </p:cNvPr>
          <p:cNvSpPr>
            <a:spLocks noGrp="1"/>
          </p:cNvSpPr>
          <p:nvPr>
            <p:ph type="title" hasCustomPrompt="1"/>
          </p:nvPr>
        </p:nvSpPr>
        <p:spPr/>
        <p:txBody>
          <a:bodyPr/>
          <a:lstStyle/>
          <a:p>
            <a:r>
              <a:rPr lang="fr-CA"/>
              <a:t>Cliquez pour ajouter « En conclusion », « En résumé » ou un message important</a:t>
            </a:r>
          </a:p>
        </p:txBody>
      </p:sp>
      <p:sp>
        <p:nvSpPr>
          <p:cNvPr id="50" name="Rectangle à coins arrondis 27">
            <a:extLst>
              <a:ext uri="{FF2B5EF4-FFF2-40B4-BE49-F238E27FC236}">
                <a16:creationId xmlns:a16="http://schemas.microsoft.com/office/drawing/2014/main" id="{75BBE729-285B-4180-A7DF-4E215E177D5A}"/>
              </a:ext>
              <a:ext uri="{C183D7F6-B498-43B3-948B-1728B52AA6E4}">
                <adec:decorative xmlns:adec="http://schemas.microsoft.com/office/drawing/2017/decorative" val="1"/>
              </a:ext>
            </a:extLst>
          </p:cNvPr>
          <p:cNvSpPr/>
          <p:nvPr/>
        </p:nvSpPr>
        <p:spPr>
          <a:xfrm>
            <a:off x="425043" y="1642191"/>
            <a:ext cx="1954226" cy="1098000"/>
          </a:xfrm>
          <a:prstGeom prst="roundRect">
            <a:avLst>
              <a:gd name="adj" fmla="val 50000"/>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6" name="Rectangle à coins arrondis 27">
            <a:extLst>
              <a:ext uri="{FF2B5EF4-FFF2-40B4-BE49-F238E27FC236}">
                <a16:creationId xmlns:a16="http://schemas.microsoft.com/office/drawing/2014/main" id="{88C35B0C-EB0F-92CF-F5C5-EDBDB9F4D57B}"/>
              </a:ext>
              <a:ext uri="{C183D7F6-B498-43B3-948B-1728B52AA6E4}">
                <adec:decorative xmlns:adec="http://schemas.microsoft.com/office/drawing/2017/decorative" val="1"/>
              </a:ext>
            </a:extLst>
          </p:cNvPr>
          <p:cNvSpPr/>
          <p:nvPr/>
        </p:nvSpPr>
        <p:spPr>
          <a:xfrm>
            <a:off x="425043" y="2813022"/>
            <a:ext cx="1954226" cy="1098000"/>
          </a:xfrm>
          <a:prstGeom prst="roundRect">
            <a:avLst>
              <a:gd name="adj" fmla="val 5000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7" name="Rectangle à coins arrondis 27">
            <a:extLst>
              <a:ext uri="{FF2B5EF4-FFF2-40B4-BE49-F238E27FC236}">
                <a16:creationId xmlns:a16="http://schemas.microsoft.com/office/drawing/2014/main" id="{4DBE2579-0094-2E26-4B6B-AA1FF68E1864}"/>
              </a:ext>
              <a:ext uri="{C183D7F6-B498-43B3-948B-1728B52AA6E4}">
                <adec:decorative xmlns:adec="http://schemas.microsoft.com/office/drawing/2017/decorative" val="1"/>
              </a:ext>
            </a:extLst>
          </p:cNvPr>
          <p:cNvSpPr/>
          <p:nvPr/>
        </p:nvSpPr>
        <p:spPr>
          <a:xfrm>
            <a:off x="425043" y="3993188"/>
            <a:ext cx="1954226" cy="1098000"/>
          </a:xfrm>
          <a:prstGeom prst="roundRect">
            <a:avLst>
              <a:gd name="adj" fmla="val 50000"/>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sp>
        <p:nvSpPr>
          <p:cNvPr id="8" name="Rectangle à coins arrondis 27">
            <a:extLst>
              <a:ext uri="{FF2B5EF4-FFF2-40B4-BE49-F238E27FC236}">
                <a16:creationId xmlns:a16="http://schemas.microsoft.com/office/drawing/2014/main" id="{001FAF01-B89A-22B2-40B5-DD852A6F7877}"/>
              </a:ext>
              <a:ext uri="{C183D7F6-B498-43B3-948B-1728B52AA6E4}">
                <adec:decorative xmlns:adec="http://schemas.microsoft.com/office/drawing/2017/decorative" val="1"/>
              </a:ext>
            </a:extLst>
          </p:cNvPr>
          <p:cNvSpPr/>
          <p:nvPr/>
        </p:nvSpPr>
        <p:spPr>
          <a:xfrm>
            <a:off x="450002" y="5170717"/>
            <a:ext cx="1954226" cy="1098000"/>
          </a:xfrm>
          <a:prstGeom prst="roundRect">
            <a:avLst>
              <a:gd name="adj" fmla="val 50000"/>
            </a:avLst>
          </a:prstGeom>
          <a:solidFill>
            <a:srgbClr val="95D5F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graphicFrame>
        <p:nvGraphicFramePr>
          <p:cNvPr id="51" name="Tableau 50">
            <a:extLst>
              <a:ext uri="{FF2B5EF4-FFF2-40B4-BE49-F238E27FC236}">
                <a16:creationId xmlns:a16="http://schemas.microsoft.com/office/drawing/2014/main" id="{3B8B7E1F-59AA-42EC-8AD5-8D40701A129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79078"/>
              </p:ext>
            </p:extLst>
          </p:nvPr>
        </p:nvGraphicFramePr>
        <p:xfrm>
          <a:off x="1580759" y="1600200"/>
          <a:ext cx="10611241" cy="4711824"/>
        </p:xfrm>
        <a:graphic>
          <a:graphicData uri="http://schemas.openxmlformats.org/drawingml/2006/table">
            <a:tbl>
              <a:tblPr firstRow="1" bandRow="1"/>
              <a:tblGrid>
                <a:gridCol w="10611241">
                  <a:extLst>
                    <a:ext uri="{9D8B030D-6E8A-4147-A177-3AD203B41FA5}">
                      <a16:colId xmlns:a16="http://schemas.microsoft.com/office/drawing/2014/main" val="1072527285"/>
                    </a:ext>
                  </a:extLst>
                </a:gridCol>
              </a:tblGrid>
              <a:tr h="117795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buClr>
                          <a:schemeClr val="accent3"/>
                        </a:buClr>
                        <a:buFontTx/>
                        <a:buNone/>
                        <a:tabLst/>
                      </a:pPr>
                      <a:endParaRPr lang="fr-CA" sz="1900"/>
                    </a:p>
                  </a:txBody>
                  <a:tcPr marL="264979" marR="252393"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36991815"/>
                  </a:ext>
                </a:extLst>
              </a:tr>
              <a:tr h="117795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1900"/>
                    </a:p>
                  </a:txBody>
                  <a:tcPr marL="264979" marR="252393"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09324517"/>
                  </a:ext>
                </a:extLst>
              </a:tr>
              <a:tr h="1177956">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1900" kern="1200">
                        <a:solidFill>
                          <a:schemeClr val="tx1"/>
                        </a:solidFill>
                        <a:latin typeface="Arial"/>
                        <a:ea typeface="+mn-ea"/>
                        <a:cs typeface="+mn-cs"/>
                      </a:endParaRPr>
                    </a:p>
                  </a:txBody>
                  <a:tcPr marL="264979" marR="252393"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64443649"/>
                  </a:ext>
                </a:extLst>
              </a:tr>
              <a:tr h="1177956">
                <a:tc>
                  <a:txBody>
                    <a:bodyPr/>
                    <a:lstStyle/>
                    <a:p>
                      <a:pPr marL="0" marR="0" lvl="0" indent="0" algn="l" defTabSz="914377" rtl="0" eaLnBrk="1" fontAlgn="auto" latinLnBrk="0" hangingPunct="1">
                        <a:lnSpc>
                          <a:spcPct val="100000"/>
                        </a:lnSpc>
                        <a:spcBef>
                          <a:spcPts val="0"/>
                        </a:spcBef>
                        <a:spcAft>
                          <a:spcPts val="0"/>
                        </a:spcAft>
                        <a:buClr>
                          <a:schemeClr val="accent3"/>
                        </a:buClr>
                        <a:buSzTx/>
                        <a:buFontTx/>
                        <a:buNone/>
                        <a:tabLst/>
                        <a:defRPr/>
                      </a:pPr>
                      <a:endParaRPr lang="fr-CA" sz="1900" kern="1200">
                        <a:solidFill>
                          <a:schemeClr val="tx1"/>
                        </a:solidFill>
                        <a:latin typeface="Arial"/>
                        <a:ea typeface="+mn-ea"/>
                        <a:cs typeface="+mn-cs"/>
                      </a:endParaRPr>
                    </a:p>
                  </a:txBody>
                  <a:tcPr marL="264979" marR="252393" marT="0" marB="0" anchor="ctr">
                    <a:lnL>
                      <a:noFill/>
                    </a:lnL>
                    <a:lnR>
                      <a:noFill/>
                    </a:lnR>
                    <a:lnT w="76200" cap="flat" cmpd="sng" algn="ctr">
                      <a:solidFill>
                        <a:srgbClr val="DAEEF4"/>
                      </a:solidFill>
                      <a:prstDash val="solid"/>
                      <a:round/>
                      <a:headEnd type="none" w="med" len="med"/>
                      <a:tailEnd type="none" w="med" len="med"/>
                    </a:lnT>
                    <a:lnB w="76200" cap="flat" cmpd="sng" algn="ctr">
                      <a:solidFill>
                        <a:srgbClr val="DAEEF4"/>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878429019"/>
                  </a:ext>
                </a:extLst>
              </a:tr>
            </a:tbl>
          </a:graphicData>
        </a:graphic>
      </p:graphicFrame>
      <p:sp>
        <p:nvSpPr>
          <p:cNvPr id="20" name="Rectangle 19">
            <a:extLst>
              <a:ext uri="{FF2B5EF4-FFF2-40B4-BE49-F238E27FC236}">
                <a16:creationId xmlns:a16="http://schemas.microsoft.com/office/drawing/2014/main" id="{ADE60E19-FCEE-4576-89FA-A9B945CB32F1}"/>
              </a:ext>
            </a:extLst>
          </p:cNvPr>
          <p:cNvSpPr/>
          <p:nvPr/>
        </p:nvSpPr>
        <p:spPr>
          <a:xfrm>
            <a:off x="709150" y="1633191"/>
            <a:ext cx="662450" cy="1116000"/>
          </a:xfrm>
          <a:prstGeom prst="rect">
            <a:avLst/>
          </a:prstGeom>
        </p:spPr>
        <p:txBody>
          <a:bodyPr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1</a:t>
            </a:r>
          </a:p>
        </p:txBody>
      </p:sp>
      <p:sp>
        <p:nvSpPr>
          <p:cNvPr id="55" name="Espace réservé du texte 6">
            <a:extLst>
              <a:ext uri="{FF2B5EF4-FFF2-40B4-BE49-F238E27FC236}">
                <a16:creationId xmlns:a16="http://schemas.microsoft.com/office/drawing/2014/main" id="{D02FC359-D82C-486F-BFE9-8BF3DE13ACA4}"/>
              </a:ext>
            </a:extLst>
          </p:cNvPr>
          <p:cNvSpPr>
            <a:spLocks noGrp="1"/>
          </p:cNvSpPr>
          <p:nvPr>
            <p:ph type="body" sz="quarter" idx="21" hasCustomPrompt="1"/>
          </p:nvPr>
        </p:nvSpPr>
        <p:spPr>
          <a:xfrm>
            <a:off x="1580759" y="1642191"/>
            <a:ext cx="10167793" cy="109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9" name="Rectangle 8">
            <a:extLst>
              <a:ext uri="{FF2B5EF4-FFF2-40B4-BE49-F238E27FC236}">
                <a16:creationId xmlns:a16="http://schemas.microsoft.com/office/drawing/2014/main" id="{B31762C2-1220-D198-859B-6DF66519242A}"/>
              </a:ext>
            </a:extLst>
          </p:cNvPr>
          <p:cNvSpPr/>
          <p:nvPr/>
        </p:nvSpPr>
        <p:spPr>
          <a:xfrm>
            <a:off x="709150" y="2804022"/>
            <a:ext cx="662450" cy="1116000"/>
          </a:xfrm>
          <a:prstGeom prst="rect">
            <a:avLst/>
          </a:prstGeom>
        </p:spPr>
        <p:txBody>
          <a:bodyPr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2</a:t>
            </a:r>
          </a:p>
        </p:txBody>
      </p:sp>
      <p:sp>
        <p:nvSpPr>
          <p:cNvPr id="56" name="Espace réservé du texte 6">
            <a:extLst>
              <a:ext uri="{FF2B5EF4-FFF2-40B4-BE49-F238E27FC236}">
                <a16:creationId xmlns:a16="http://schemas.microsoft.com/office/drawing/2014/main" id="{25C2E0DA-EE98-428B-BDF0-A7EC7B77EBC9}"/>
              </a:ext>
            </a:extLst>
          </p:cNvPr>
          <p:cNvSpPr>
            <a:spLocks noGrp="1"/>
          </p:cNvSpPr>
          <p:nvPr>
            <p:ph type="body" sz="quarter" idx="24" hasCustomPrompt="1"/>
          </p:nvPr>
        </p:nvSpPr>
        <p:spPr>
          <a:xfrm>
            <a:off x="1580759" y="2813022"/>
            <a:ext cx="10167793" cy="109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10" name="Rectangle 9">
            <a:extLst>
              <a:ext uri="{FF2B5EF4-FFF2-40B4-BE49-F238E27FC236}">
                <a16:creationId xmlns:a16="http://schemas.microsoft.com/office/drawing/2014/main" id="{22BB1F50-E6B6-8C87-C4FF-509FDD17BFD7}"/>
              </a:ext>
            </a:extLst>
          </p:cNvPr>
          <p:cNvSpPr/>
          <p:nvPr/>
        </p:nvSpPr>
        <p:spPr>
          <a:xfrm>
            <a:off x="709150" y="3984188"/>
            <a:ext cx="662450" cy="1116000"/>
          </a:xfrm>
          <a:prstGeom prst="rect">
            <a:avLst/>
          </a:prstGeom>
        </p:spPr>
        <p:txBody>
          <a:bodyPr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3</a:t>
            </a:r>
          </a:p>
        </p:txBody>
      </p:sp>
      <p:sp>
        <p:nvSpPr>
          <p:cNvPr id="57" name="Espace réservé du texte 6">
            <a:extLst>
              <a:ext uri="{FF2B5EF4-FFF2-40B4-BE49-F238E27FC236}">
                <a16:creationId xmlns:a16="http://schemas.microsoft.com/office/drawing/2014/main" id="{2D0D03DB-8A2C-41BC-99B6-D138C03004A6}"/>
              </a:ext>
            </a:extLst>
          </p:cNvPr>
          <p:cNvSpPr>
            <a:spLocks noGrp="1"/>
          </p:cNvSpPr>
          <p:nvPr>
            <p:ph type="body" sz="quarter" idx="25" hasCustomPrompt="1"/>
          </p:nvPr>
        </p:nvSpPr>
        <p:spPr>
          <a:xfrm>
            <a:off x="1580759" y="3993188"/>
            <a:ext cx="10167793" cy="109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11" name="Rectangle 10">
            <a:extLst>
              <a:ext uri="{FF2B5EF4-FFF2-40B4-BE49-F238E27FC236}">
                <a16:creationId xmlns:a16="http://schemas.microsoft.com/office/drawing/2014/main" id="{C3822D00-6449-9FFD-343C-AB41A422DCB9}"/>
              </a:ext>
            </a:extLst>
          </p:cNvPr>
          <p:cNvSpPr/>
          <p:nvPr/>
        </p:nvSpPr>
        <p:spPr>
          <a:xfrm>
            <a:off x="709150" y="5161717"/>
            <a:ext cx="662450" cy="1116000"/>
          </a:xfrm>
          <a:prstGeom prst="rect">
            <a:avLst/>
          </a:prstGeom>
        </p:spPr>
        <p:txBody>
          <a:bodyPr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3500" b="1" kern="1200">
                <a:solidFill>
                  <a:schemeClr val="bg1"/>
                </a:solidFill>
                <a:latin typeface="Arial"/>
                <a:ea typeface="+mn-ea"/>
                <a:cs typeface="+mn-cs"/>
              </a:rPr>
              <a:t>4</a:t>
            </a:r>
          </a:p>
        </p:txBody>
      </p:sp>
      <p:sp>
        <p:nvSpPr>
          <p:cNvPr id="5" name="Espace réservé du texte 6">
            <a:extLst>
              <a:ext uri="{FF2B5EF4-FFF2-40B4-BE49-F238E27FC236}">
                <a16:creationId xmlns:a16="http://schemas.microsoft.com/office/drawing/2014/main" id="{B9D48438-6A6A-A243-D242-FE6F02314156}"/>
              </a:ext>
            </a:extLst>
          </p:cNvPr>
          <p:cNvSpPr>
            <a:spLocks noGrp="1"/>
          </p:cNvSpPr>
          <p:nvPr>
            <p:ph type="body" sz="quarter" idx="26" hasCustomPrompt="1"/>
          </p:nvPr>
        </p:nvSpPr>
        <p:spPr>
          <a:xfrm>
            <a:off x="1580759" y="5170717"/>
            <a:ext cx="10167793" cy="1098000"/>
          </a:xfrm>
          <a:prstGeom prst="rect">
            <a:avLst/>
          </a:prstGeom>
        </p:spPr>
        <p:txBody>
          <a:bodyPr lIns="288000" tIns="180000" rIns="0" bIns="180000" anchor="ctr" anchorCtr="0">
            <a:noAutofit/>
          </a:bodyPr>
          <a:lstStyle>
            <a:lvl1pPr marL="0" indent="0" algn="l" defTabSz="914377" rtl="0" eaLnBrk="1" latinLnBrk="0" hangingPunct="1">
              <a:spcBef>
                <a:spcPts val="0"/>
              </a:spcBef>
              <a:spcAft>
                <a:spcPts val="0"/>
              </a:spcAft>
              <a:buClr>
                <a:schemeClr val="accent1"/>
              </a:buClr>
              <a:buFontTx/>
              <a:buNone/>
              <a:tabLst/>
              <a:defRPr lang="fr-CA" sz="2400" kern="1200" dirty="0">
                <a:solidFill>
                  <a:schemeClr val="tx1"/>
                </a:solidFill>
                <a:latin typeface="Arial"/>
                <a:ea typeface="+mn-ea"/>
                <a:cs typeface="+mn-cs"/>
              </a:defRPr>
            </a:lvl1pPr>
          </a:lstStyle>
          <a:p>
            <a:pPr lvl="0"/>
            <a:r>
              <a:rPr lang="fr-CA"/>
              <a:t>Votre message important à retenir</a:t>
            </a:r>
          </a:p>
        </p:txBody>
      </p:sp>
      <p:sp>
        <p:nvSpPr>
          <p:cNvPr id="4" name="Espace réservé du pied de page 3">
            <a:extLst>
              <a:ext uri="{FF2B5EF4-FFF2-40B4-BE49-F238E27FC236}">
                <a16:creationId xmlns:a16="http://schemas.microsoft.com/office/drawing/2014/main" id="{D7B969B5-16C0-46DC-BDC1-0E213440F125}"/>
              </a:ext>
            </a:extLst>
          </p:cNvPr>
          <p:cNvSpPr>
            <a:spLocks noGrp="1"/>
          </p:cNvSpPr>
          <p:nvPr>
            <p:ph type="ftr" sz="quarter" idx="11"/>
          </p:nvPr>
        </p:nvSpPr>
        <p:spPr/>
        <p:txBody>
          <a:bodyPr/>
          <a:lstStyle/>
          <a:p>
            <a:endParaRPr lang="fr-CA"/>
          </a:p>
        </p:txBody>
      </p:sp>
      <p:sp>
        <p:nvSpPr>
          <p:cNvPr id="3" name="Espace réservé du numéro de diapositive 2">
            <a:extLst>
              <a:ext uri="{FF2B5EF4-FFF2-40B4-BE49-F238E27FC236}">
                <a16:creationId xmlns:a16="http://schemas.microsoft.com/office/drawing/2014/main" id="{C99C5473-7C03-4750-9E2F-2715720A86DB}"/>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31698853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EN_Couverture bleue">
    <p:bg>
      <p:bgRef idx="1001">
        <a:schemeClr val="bg2"/>
      </p:bgRef>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D494926B-E564-4271-8111-8554E33E02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0"/>
          </a:xfrm>
          <a:prstGeom prst="rect">
            <a:avLst/>
          </a:prstGeom>
        </p:spPr>
      </p:pic>
      <p:pic>
        <p:nvPicPr>
          <p:cNvPr id="7" name="Graphique 6">
            <a:extLst>
              <a:ext uri="{FF2B5EF4-FFF2-40B4-BE49-F238E27FC236}">
                <a16:creationId xmlns:a16="http://schemas.microsoft.com/office/drawing/2014/main" id="{3BE6D1ED-3670-4400-9E32-389934D3848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6330" y="209627"/>
            <a:ext cx="4387928" cy="1213200"/>
          </a:xfrm>
          <a:prstGeom prst="rect">
            <a:avLst/>
          </a:prstGeom>
        </p:spPr>
      </p:pic>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fr-CA"/>
              <a:t> pour </a:t>
            </a:r>
            <a:r>
              <a:rPr lang="fr-CA" noProof="0"/>
              <a:t>ajouter </a:t>
            </a:r>
            <a:r>
              <a:rPr lang="fr-CA"/>
              <a:t>un </a:t>
            </a:r>
            <a:r>
              <a:rPr lang="fr-CA" noProof="0"/>
              <a:t>titre</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CA"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CA"/>
              <a:t>Optionnel – cliquez pour ajouter un sous-titre</a:t>
            </a:r>
          </a:p>
        </p:txBody>
      </p:sp>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CA"/>
              <a:t>Auteur</a:t>
            </a:r>
            <a:br>
              <a:rPr lang="fr-CA"/>
            </a:br>
            <a:r>
              <a:rPr lang="fr-CA"/>
              <a:t>Le « Date » </a:t>
            </a:r>
          </a:p>
        </p:txBody>
      </p:sp>
    </p:spTree>
    <p:extLst>
      <p:ext uri="{BB962C8B-B14F-4D97-AF65-F5344CB8AC3E}">
        <p14:creationId xmlns:p14="http://schemas.microsoft.com/office/powerpoint/2010/main" val="9910498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Annex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67BDD2-25F3-484B-8959-E79649D36B1F}"/>
              </a:ext>
              <a:ext uri="{C183D7F6-B498-43B3-948B-1728B52AA6E4}">
                <adec:decorative xmlns:adec="http://schemas.microsoft.com/office/drawing/2017/decorative" val="1"/>
              </a:ext>
            </a:extLst>
          </p:cNvPr>
          <p:cNvSpPr/>
          <p:nvPr/>
        </p:nvSpPr>
        <p:spPr>
          <a:xfrm>
            <a:off x="0" y="-7"/>
            <a:ext cx="12192000" cy="6273800"/>
          </a:xfrm>
          <a:prstGeom prst="rect">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5" name="Espace réservé du texte 10">
            <a:extLst>
              <a:ext uri="{FF2B5EF4-FFF2-40B4-BE49-F238E27FC236}">
                <a16:creationId xmlns:a16="http://schemas.microsoft.com/office/drawing/2014/main" id="{57585855-2668-D1D0-5143-A92377B9B922}"/>
              </a:ext>
            </a:extLst>
          </p:cNvPr>
          <p:cNvSpPr>
            <a:spLocks noGrp="1"/>
          </p:cNvSpPr>
          <p:nvPr>
            <p:ph type="body" sz="quarter" idx="19" hasCustomPrompt="1"/>
          </p:nvPr>
        </p:nvSpPr>
        <p:spPr>
          <a:xfrm>
            <a:off x="425451" y="381000"/>
            <a:ext cx="11322712" cy="288000"/>
          </a:xfrm>
          <a:prstGeom prst="rect">
            <a:avLst/>
          </a:prstGeom>
        </p:spPr>
        <p:txBody>
          <a:bodyPr lIns="0" tIns="0" rIns="0" bIns="0" anchor="b">
            <a:noAutofit/>
          </a:bodyPr>
          <a:lstStyle>
            <a:lvl1pPr>
              <a:spcBef>
                <a:spcPts val="0"/>
              </a:spcBef>
              <a:spcAft>
                <a:spcPts val="0"/>
              </a:spcAft>
              <a:defRPr sz="1800" b="1">
                <a:solidFill>
                  <a:schemeClr val="accent1"/>
                </a:solidFill>
              </a:defRPr>
            </a:lvl1pPr>
          </a:lstStyle>
          <a:p>
            <a:pPr lvl="0"/>
            <a:r>
              <a:rPr lang="fr-CA"/>
              <a:t>Annexe #</a:t>
            </a:r>
          </a:p>
        </p:txBody>
      </p:sp>
      <p:sp>
        <p:nvSpPr>
          <p:cNvPr id="6" name="Titre 5">
            <a:extLst>
              <a:ext uri="{FF2B5EF4-FFF2-40B4-BE49-F238E27FC236}">
                <a16:creationId xmlns:a16="http://schemas.microsoft.com/office/drawing/2014/main" id="{8FD6300A-AD18-6F44-C99D-5E9E814356E9}"/>
              </a:ext>
            </a:extLst>
          </p:cNvPr>
          <p:cNvSpPr>
            <a:spLocks noGrp="1"/>
          </p:cNvSpPr>
          <p:nvPr>
            <p:ph type="title" hasCustomPrompt="1"/>
          </p:nvPr>
        </p:nvSpPr>
        <p:spPr>
          <a:xfrm>
            <a:off x="425043" y="685800"/>
            <a:ext cx="11324043" cy="731042"/>
          </a:xfrm>
        </p:spPr>
        <p:txBody>
          <a:bodyPr/>
          <a:lstStyle/>
          <a:p>
            <a:r>
              <a:rPr lang="fr-CA"/>
              <a:t>Titre (message important qui résume la page)</a:t>
            </a:r>
          </a:p>
        </p:txBody>
      </p:sp>
      <p:sp>
        <p:nvSpPr>
          <p:cNvPr id="7" name="Espace réservé du texte 6">
            <a:extLst>
              <a:ext uri="{FF2B5EF4-FFF2-40B4-BE49-F238E27FC236}">
                <a16:creationId xmlns:a16="http://schemas.microsoft.com/office/drawing/2014/main" id="{23756307-E989-485B-B4A2-7065EA27C557}"/>
              </a:ext>
            </a:extLst>
          </p:cNvPr>
          <p:cNvSpPr>
            <a:spLocks noGrp="1"/>
          </p:cNvSpPr>
          <p:nvPr>
            <p:ph type="body" sz="quarter" idx="12"/>
          </p:nvPr>
        </p:nvSpPr>
        <p:spPr>
          <a:xfrm>
            <a:off x="425450" y="1600200"/>
            <a:ext cx="11323638" cy="44196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pied de page 3">
            <a:extLst>
              <a:ext uri="{FF2B5EF4-FFF2-40B4-BE49-F238E27FC236}">
                <a16:creationId xmlns:a16="http://schemas.microsoft.com/office/drawing/2014/main" id="{7205A6D0-8890-422D-B771-0E62B6149EF7}"/>
              </a:ext>
            </a:extLst>
          </p:cNvPr>
          <p:cNvSpPr>
            <a:spLocks noGrp="1"/>
          </p:cNvSpPr>
          <p:nvPr>
            <p:ph type="ftr" sz="quarter" idx="11"/>
          </p:nvPr>
        </p:nvSpPr>
        <p:spPr/>
        <p:txBody>
          <a:bodyPr/>
          <a:lstStyle/>
          <a:p>
            <a:endParaRPr lang="fr-CA"/>
          </a:p>
        </p:txBody>
      </p:sp>
      <p:sp>
        <p:nvSpPr>
          <p:cNvPr id="3" name="Espace réservé du numéro de diapositive 2">
            <a:extLst>
              <a:ext uri="{FF2B5EF4-FFF2-40B4-BE49-F238E27FC236}">
                <a16:creationId xmlns:a16="http://schemas.microsoft.com/office/drawing/2014/main" id="{569C6D3B-F90B-464D-BF01-DA78B96E6702}"/>
              </a:ext>
            </a:extLst>
          </p:cNvPr>
          <p:cNvSpPr>
            <a:spLocks noGrp="1"/>
          </p:cNvSpPr>
          <p:nvPr>
            <p:ph type="sldNum" sz="quarter" idx="10"/>
          </p:nvPr>
        </p:nvSpPr>
        <p:spPr/>
        <p:txBody>
          <a:bodyPr/>
          <a:lstStyle/>
          <a:p>
            <a:fld id="{34086EEB-F3E1-654A-A42A-41B68528E268}" type="slidenum">
              <a:rPr lang="fr-CA" smtClean="0"/>
              <a:pPr/>
              <a:t>‹N°›</a:t>
            </a:fld>
            <a:endParaRPr lang="fr-CA"/>
          </a:p>
        </p:txBody>
      </p:sp>
    </p:spTree>
    <p:extLst>
      <p:ext uri="{BB962C8B-B14F-4D97-AF65-F5344CB8AC3E}">
        <p14:creationId xmlns:p14="http://schemas.microsoft.com/office/powerpoint/2010/main" val="221873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Avertissement">
    <p:bg>
      <p:bgPr>
        <a:solidFill>
          <a:schemeClr val="accent6"/>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E3C1BF5-D3EB-0349-9F85-D611428BAD7C}"/>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686151"/>
            <a:ext cx="2507929" cy="548569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384A0C3-5BA8-D2A0-8397-1FE5D8743AF8}"/>
              </a:ext>
            </a:extLst>
          </p:cNvPr>
          <p:cNvSpPr txBox="1"/>
          <p:nvPr/>
        </p:nvSpPr>
        <p:spPr>
          <a:xfrm>
            <a:off x="2667000" y="1143703"/>
            <a:ext cx="9004708" cy="4570594"/>
          </a:xfrm>
          <a:prstGeom prst="rect">
            <a:avLst/>
          </a:prstGeom>
          <a:noFill/>
        </p:spPr>
        <p:txBody>
          <a:bodyPr wrap="square" tIns="90000" bIns="108000" rtlCol="0" anchor="ctr" anchorCtr="0">
            <a:noAutofit/>
          </a:bodyPr>
          <a:lstStyle/>
          <a:p>
            <a:pPr marL="0" algn="l">
              <a:spcBef>
                <a:spcPts val="600"/>
              </a:spcBef>
              <a:buClr>
                <a:schemeClr val="tx1"/>
              </a:buClr>
              <a:buSzPct val="100000"/>
            </a:pPr>
            <a:r>
              <a:rPr lang="fr-CA" sz="7200" b="1">
                <a:solidFill>
                  <a:schemeClr val="bg1"/>
                </a:solidFill>
              </a:rPr>
              <a:t>N’utilisez aucune </a:t>
            </a:r>
            <a:br>
              <a:rPr lang="fr-CA" sz="7200" b="1">
                <a:solidFill>
                  <a:schemeClr val="bg1"/>
                </a:solidFill>
              </a:rPr>
            </a:br>
            <a:r>
              <a:rPr lang="fr-CA" sz="7200" b="1">
                <a:solidFill>
                  <a:schemeClr val="bg1"/>
                </a:solidFill>
              </a:rPr>
              <a:t>des dispositions de page qui pourraient apparaître après celle-ci.</a:t>
            </a:r>
          </a:p>
        </p:txBody>
      </p:sp>
    </p:spTree>
    <p:extLst>
      <p:ext uri="{BB962C8B-B14F-4D97-AF65-F5344CB8AC3E}">
        <p14:creationId xmlns:p14="http://schemas.microsoft.com/office/powerpoint/2010/main" val="22837474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cSld name="Couverture">
    <p:spTree>
      <p:nvGrpSpPr>
        <p:cNvPr id="1" name=""/>
        <p:cNvGrpSpPr/>
        <p:nvPr/>
      </p:nvGrpSpPr>
      <p:grpSpPr>
        <a:xfrm>
          <a:off x="0" y="0"/>
          <a:ext cx="0" cy="0"/>
          <a:chOff x="0" y="0"/>
          <a:chExt cx="0" cy="0"/>
        </a:xfrm>
      </p:grpSpPr>
      <p:sp>
        <p:nvSpPr>
          <p:cNvPr id="9" name="Sous-titre 2"/>
          <p:cNvSpPr>
            <a:spLocks noGrp="1"/>
          </p:cNvSpPr>
          <p:nvPr>
            <p:ph type="subTitle" idx="1" hasCustomPrompt="1"/>
          </p:nvPr>
        </p:nvSpPr>
        <p:spPr>
          <a:xfrm>
            <a:off x="435736" y="5348177"/>
            <a:ext cx="6282698"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2" name="Image 1" descr="Une image contenant dessin&#10;&#10;Description générée automatiquement">
            <a:extLst>
              <a:ext uri="{FF2B5EF4-FFF2-40B4-BE49-F238E27FC236}">
                <a16:creationId xmlns:a16="http://schemas.microsoft.com/office/drawing/2014/main" id="{C573A1A1-05DE-2E34-6E73-1AEA8B54B04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3EEFAE32-4042-D5BA-FE60-A1CEC0EE3E5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912" y="209628"/>
            <a:ext cx="3258766" cy="1212466"/>
          </a:xfrm>
          <a:prstGeom prst="rect">
            <a:avLst/>
          </a:prstGeom>
        </p:spPr>
      </p:pic>
    </p:spTree>
    <p:extLst>
      <p:ext uri="{BB962C8B-B14F-4D97-AF65-F5344CB8AC3E}">
        <p14:creationId xmlns:p14="http://schemas.microsoft.com/office/powerpoint/2010/main" val="299591881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1 colonne + sous-titr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sp>
        <p:nvSpPr>
          <p:cNvPr id="7" name="Espace réservé du contenu 6">
            <a:extLst>
              <a:ext uri="{FF2B5EF4-FFF2-40B4-BE49-F238E27FC236}">
                <a16:creationId xmlns:a16="http://schemas.microsoft.com/office/drawing/2014/main" id="{EF300E62-24B1-4660-8581-9575C27ACEC6}"/>
              </a:ext>
            </a:extLst>
          </p:cNvPr>
          <p:cNvSpPr>
            <a:spLocks noGrp="1"/>
          </p:cNvSpPr>
          <p:nvPr>
            <p:ph sz="quarter" idx="20"/>
          </p:nvPr>
        </p:nvSpPr>
        <p:spPr>
          <a:xfrm>
            <a:off x="425450" y="1541463"/>
            <a:ext cx="11322050"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cxnSp>
        <p:nvCxnSpPr>
          <p:cNvPr id="2" name="Connecteur droit 1">
            <a:extLst>
              <a:ext uri="{FF2B5EF4-FFF2-40B4-BE49-F238E27FC236}">
                <a16:creationId xmlns:a16="http://schemas.microsoft.com/office/drawing/2014/main" id="{57A444EF-BB33-B727-83C0-747D8EF3A2E6}"/>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C1EEC8C5-97B1-7A56-D58A-D5A460702BAB}"/>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49318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1_Merci">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9B12099-E493-4AB6-A064-78836EDA8F48}"/>
              </a:ext>
            </a:extLst>
          </p:cNvPr>
          <p:cNvPicPr>
            <a:picLocks noChangeAspect="1"/>
          </p:cNvPicPr>
          <p:nvPr userDrawn="1"/>
        </p:nvPicPr>
        <p:blipFill>
          <a:blip r:embed="rId2"/>
          <a:srcRect/>
          <a:stretch/>
        </p:blipFill>
        <p:spPr>
          <a:xfrm>
            <a:off x="2" y="0"/>
            <a:ext cx="12191999" cy="6858000"/>
          </a:xfrm>
          <a:prstGeom prst="rect">
            <a:avLst/>
          </a:prstGeom>
        </p:spPr>
      </p:pic>
      <p:sp>
        <p:nvSpPr>
          <p:cNvPr id="5" name="Sous-titre 2">
            <a:extLst>
              <a:ext uri="{FF2B5EF4-FFF2-40B4-BE49-F238E27FC236}">
                <a16:creationId xmlns:a16="http://schemas.microsoft.com/office/drawing/2014/main" id="{21CF416E-6C85-4132-8505-DA88F5AE67D3}"/>
              </a:ext>
            </a:extLst>
          </p:cNvPr>
          <p:cNvSpPr>
            <a:spLocks noGrp="1"/>
          </p:cNvSpPr>
          <p:nvPr>
            <p:ph type="subTitle" idx="1" hasCustomPrompt="1"/>
          </p:nvPr>
        </p:nvSpPr>
        <p:spPr>
          <a:xfrm>
            <a:off x="435736" y="5162439"/>
            <a:ext cx="5981701" cy="1111361"/>
          </a:xfrm>
          <a:prstGeom prst="rect">
            <a:avLst/>
          </a:prstGeom>
        </p:spPr>
        <p:txBody>
          <a:bodyPr anchor="b" anchorCtr="0"/>
          <a:lstStyle>
            <a:lvl1pPr marL="0" indent="0" algn="l">
              <a:lnSpc>
                <a:spcPct val="100000"/>
              </a:lnSpc>
              <a:spcBef>
                <a:spcPts val="0"/>
              </a:spcBef>
              <a:spcAft>
                <a:spcPts val="0"/>
              </a:spcAft>
              <a:buNone/>
              <a:defRPr lang="fr-FR" sz="1800" b="0" kern="1200" dirty="0">
                <a:solidFill>
                  <a:schemeClr val="tx2"/>
                </a:solidFill>
                <a:latin typeface="+mn-lt"/>
                <a:ea typeface="+mn-ea"/>
                <a:cs typeface="+mn-cs"/>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Nom du présentateur</a:t>
            </a:r>
            <a:br>
              <a:rPr lang="fr-FR"/>
            </a:br>
            <a:r>
              <a:rPr lang="fr-FR"/>
              <a:t>Titre</a:t>
            </a:r>
          </a:p>
          <a:p>
            <a:r>
              <a:rPr lang="fr-FR"/>
              <a:t>Courriel</a:t>
            </a:r>
          </a:p>
          <a:p>
            <a:r>
              <a:rPr lang="fr-FR"/>
              <a:t>Téléphone </a:t>
            </a:r>
          </a:p>
        </p:txBody>
      </p:sp>
      <p:sp>
        <p:nvSpPr>
          <p:cNvPr id="2" name="Rectangle 1">
            <a:extLst>
              <a:ext uri="{FF2B5EF4-FFF2-40B4-BE49-F238E27FC236}">
                <a16:creationId xmlns:a16="http://schemas.microsoft.com/office/drawing/2014/main" id="{8BAE71C9-8782-4596-A717-A8F815A3EE48}"/>
              </a:ext>
            </a:extLst>
          </p:cNvPr>
          <p:cNvSpPr/>
          <p:nvPr userDrawn="1"/>
        </p:nvSpPr>
        <p:spPr>
          <a:xfrm>
            <a:off x="425451" y="1550372"/>
            <a:ext cx="6096000" cy="602729"/>
          </a:xfrm>
          <a:prstGeom prst="rect">
            <a:avLst/>
          </a:prstGeom>
        </p:spPr>
        <p:txBody>
          <a:bodyPr lIns="0" tIns="0" rIns="0" bIns="0">
            <a:spAutoFit/>
          </a:bodyPr>
          <a:lstStyle/>
          <a:p>
            <a:pPr marL="0" lvl="0" indent="0" algn="l" defTabSz="914377" rtl="0" eaLnBrk="1" latinLnBrk="0" hangingPunct="1">
              <a:lnSpc>
                <a:spcPts val="4700"/>
              </a:lnSpc>
              <a:spcBef>
                <a:spcPts val="0"/>
              </a:spcBef>
              <a:spcAft>
                <a:spcPts val="0"/>
              </a:spcAft>
              <a:buFont typeface="Arial" panose="020B0604020202020204" pitchFamily="34" charset="0"/>
              <a:buNone/>
              <a:tabLst/>
            </a:pPr>
            <a:r>
              <a:rPr lang="fr-CA" sz="4500" b="1" kern="1200">
                <a:solidFill>
                  <a:schemeClr val="tx1"/>
                </a:solidFill>
                <a:latin typeface="+mn-lt"/>
                <a:ea typeface="+mn-ea"/>
                <a:cs typeface="+mn-cs"/>
              </a:rPr>
              <a:t>Merci!</a:t>
            </a:r>
          </a:p>
        </p:txBody>
      </p:sp>
      <p:pic>
        <p:nvPicPr>
          <p:cNvPr id="6" name="Image 5">
            <a:extLst>
              <a:ext uri="{FF2B5EF4-FFF2-40B4-BE49-F238E27FC236}">
                <a16:creationId xmlns:a16="http://schemas.microsoft.com/office/drawing/2014/main" id="{7735B63C-4806-434A-82BA-3ADF245D8ED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105111837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userDrawn="1">
  <p:cSld name="1_Couverture">
    <p:spTree>
      <p:nvGrpSpPr>
        <p:cNvPr id="1" name=""/>
        <p:cNvGrpSpPr/>
        <p:nvPr/>
      </p:nvGrpSpPr>
      <p:grpSpPr>
        <a:xfrm>
          <a:off x="0" y="0"/>
          <a:ext cx="0" cy="0"/>
          <a:chOff x="0" y="0"/>
          <a:chExt cx="0" cy="0"/>
        </a:xfrm>
      </p:grpSpPr>
      <p:pic>
        <p:nvPicPr>
          <p:cNvPr id="5" name="Image 4" descr="Une image contenant dessin&#10;&#10;Description générée automatiquement">
            <a:extLst>
              <a:ext uri="{FF2B5EF4-FFF2-40B4-BE49-F238E27FC236}">
                <a16:creationId xmlns:a16="http://schemas.microsoft.com/office/drawing/2014/main" id="{13420067-C65B-4526-932D-A8EF0A3403C8}"/>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Image 7">
            <a:extLst>
              <a:ext uri="{FF2B5EF4-FFF2-40B4-BE49-F238E27FC236}">
                <a16:creationId xmlns:a16="http://schemas.microsoft.com/office/drawing/2014/main" id="{CA14FA04-E795-4D55-901E-1A9B52FC05E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912" y="209628"/>
            <a:ext cx="3258766" cy="1212466"/>
          </a:xfrm>
          <a:prstGeom prst="rect">
            <a:avLst/>
          </a:prstGeom>
        </p:spPr>
      </p:pic>
      <p:sp>
        <p:nvSpPr>
          <p:cNvPr id="9" name="Sous-titre 2"/>
          <p:cNvSpPr>
            <a:spLocks noGrp="1"/>
          </p:cNvSpPr>
          <p:nvPr>
            <p:ph type="subTitle" idx="1" hasCustomPrompt="1"/>
          </p:nvPr>
        </p:nvSpPr>
        <p:spPr>
          <a:xfrm>
            <a:off x="435736" y="5348177"/>
            <a:ext cx="6282698"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en-US"/>
              <a:t> pour </a:t>
            </a:r>
            <a:r>
              <a:rPr lang="fr-CA" noProof="0"/>
              <a:t>ajouter</a:t>
            </a:r>
            <a:r>
              <a:rPr lang="en-US" noProof="0"/>
              <a:t> </a:t>
            </a:r>
            <a:r>
              <a:rPr lang="en-US"/>
              <a:t>un </a:t>
            </a:r>
            <a:r>
              <a:rPr lang="fr-CA" noProof="0"/>
              <a:t>titre</a:t>
            </a:r>
          </a:p>
        </p:txBody>
      </p:sp>
    </p:spTree>
    <p:extLst>
      <p:ext uri="{BB962C8B-B14F-4D97-AF65-F5344CB8AC3E}">
        <p14:creationId xmlns:p14="http://schemas.microsoft.com/office/powerpoint/2010/main" val="101136296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3 colonnes blocs + message">
    <p:spTree>
      <p:nvGrpSpPr>
        <p:cNvPr id="1" name=""/>
        <p:cNvGrpSpPr/>
        <p:nvPr/>
      </p:nvGrpSpPr>
      <p:grpSpPr>
        <a:xfrm>
          <a:off x="0" y="0"/>
          <a:ext cx="0" cy="0"/>
          <a:chOff x="0" y="0"/>
          <a:chExt cx="0" cy="0"/>
        </a:xfrm>
      </p:grpSpPr>
      <p:sp>
        <p:nvSpPr>
          <p:cNvPr id="16" name="Espace réservé du texte">
            <a:extLst>
              <a:ext uri="{FF2B5EF4-FFF2-40B4-BE49-F238E27FC236}">
                <a16:creationId xmlns:a16="http://schemas.microsoft.com/office/drawing/2014/main" id="{39A2DE2C-70F1-4717-8343-48A356D8CC2A}"/>
              </a:ext>
            </a:extLst>
          </p:cNvPr>
          <p:cNvSpPr>
            <a:spLocks noGrp="1"/>
          </p:cNvSpPr>
          <p:nvPr>
            <p:ph type="body" sz="quarter" idx="26"/>
          </p:nvPr>
        </p:nvSpPr>
        <p:spPr>
          <a:xfrm>
            <a:off x="425748" y="1323974"/>
            <a:ext cx="3600000" cy="3910493"/>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7" name="Espace réservé du texte">
            <a:extLst>
              <a:ext uri="{FF2B5EF4-FFF2-40B4-BE49-F238E27FC236}">
                <a16:creationId xmlns:a16="http://schemas.microsoft.com/office/drawing/2014/main" id="{804BD332-3437-4F15-9967-CE061B9669E2}"/>
              </a:ext>
            </a:extLst>
          </p:cNvPr>
          <p:cNvSpPr>
            <a:spLocks noGrp="1"/>
          </p:cNvSpPr>
          <p:nvPr>
            <p:ph type="body" sz="quarter" idx="27"/>
          </p:nvPr>
        </p:nvSpPr>
        <p:spPr>
          <a:xfrm>
            <a:off x="8148552" y="1323974"/>
            <a:ext cx="3600000" cy="3910493"/>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18" name="Espace réservé du texte">
            <a:extLst>
              <a:ext uri="{FF2B5EF4-FFF2-40B4-BE49-F238E27FC236}">
                <a16:creationId xmlns:a16="http://schemas.microsoft.com/office/drawing/2014/main" id="{613BB7D9-E13F-4135-8F7F-FF0F5AFEC695}"/>
              </a:ext>
            </a:extLst>
          </p:cNvPr>
          <p:cNvSpPr>
            <a:spLocks noGrp="1"/>
          </p:cNvSpPr>
          <p:nvPr>
            <p:ph type="body" sz="quarter" idx="28"/>
          </p:nvPr>
        </p:nvSpPr>
        <p:spPr>
          <a:xfrm>
            <a:off x="4287226" y="1323974"/>
            <a:ext cx="3600000" cy="3910493"/>
          </a:xfrm>
          <a:prstGeom prst="roundRect">
            <a:avLst>
              <a:gd name="adj" fmla="val 11233"/>
            </a:avLst>
          </a:prstGeom>
          <a:solidFill>
            <a:schemeClr val="bg2"/>
          </a:solidFill>
        </p:spPr>
        <p:txBody>
          <a:bodyPr lIns="180000" tIns="144000" rIns="180000" bIns="144000" anchor="t" anchorCtr="0"/>
          <a:lstStyle/>
          <a:p>
            <a:pPr lvl="0"/>
            <a:r>
              <a:rPr lang="fr-FR"/>
              <a:t>Cliquez pour modifier les styles du texte du masque</a:t>
            </a:r>
          </a:p>
          <a:p>
            <a:pPr lvl="1"/>
            <a:r>
              <a:rPr lang="fr-FR"/>
              <a:t>Deuxième niveau</a:t>
            </a:r>
          </a:p>
          <a:p>
            <a:pPr lvl="2"/>
            <a:r>
              <a:rPr lang="fr-FR"/>
              <a:t>Troisième niveau</a:t>
            </a:r>
          </a:p>
        </p:txBody>
      </p:sp>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3248" cy="730250"/>
          </a:xfrm>
          <a:prstGeom prst="rect">
            <a:avLst/>
          </a:prstGeom>
        </p:spPr>
        <p:txBody>
          <a:bodyPr anchor="t" anchorCtr="0"/>
          <a:lstStyle>
            <a:lvl1pPr>
              <a:defRPr/>
            </a:lvl1pPr>
          </a:lstStyle>
          <a:p>
            <a:r>
              <a:rPr lang="fr-FR"/>
              <a:t>Mon titre principal</a:t>
            </a:r>
            <a:endParaRPr lang="fr-CA"/>
          </a:p>
        </p:txBody>
      </p:sp>
      <p:sp>
        <p:nvSpPr>
          <p:cNvPr id="8" name="Rectangle : coins arrondis 7">
            <a:extLst>
              <a:ext uri="{FF2B5EF4-FFF2-40B4-BE49-F238E27FC236}">
                <a16:creationId xmlns:a16="http://schemas.microsoft.com/office/drawing/2014/main" id="{9C58ED97-7BE4-4275-B462-0133417B6E3B}"/>
              </a:ext>
            </a:extLst>
          </p:cNvPr>
          <p:cNvSpPr/>
          <p:nvPr userDrawn="1"/>
        </p:nvSpPr>
        <p:spPr>
          <a:xfrm>
            <a:off x="425450" y="5568287"/>
            <a:ext cx="11323102" cy="70551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
        <p:nvSpPr>
          <p:cNvPr id="10" name="Espace réservé du texte 11">
            <a:extLst>
              <a:ext uri="{FF2B5EF4-FFF2-40B4-BE49-F238E27FC236}">
                <a16:creationId xmlns:a16="http://schemas.microsoft.com/office/drawing/2014/main" id="{5DA8DD89-47BD-4296-92FB-B0410854F8D8}"/>
              </a:ext>
            </a:extLst>
          </p:cNvPr>
          <p:cNvSpPr>
            <a:spLocks noGrp="1"/>
          </p:cNvSpPr>
          <p:nvPr>
            <p:ph type="body" sz="quarter" idx="18" hasCustomPrompt="1"/>
          </p:nvPr>
        </p:nvSpPr>
        <p:spPr>
          <a:xfrm>
            <a:off x="792163" y="5644392"/>
            <a:ext cx="10542587" cy="553303"/>
          </a:xfrm>
        </p:spPr>
        <p:txBody>
          <a:bodyPr anchor="ctr" anchorCtr="0"/>
          <a:lstStyle>
            <a:lvl1pPr algn="ctr">
              <a:spcBef>
                <a:spcPts val="0"/>
              </a:spcBef>
              <a:spcAft>
                <a:spcPts val="0"/>
              </a:spcAft>
              <a:defRPr sz="2000" b="1">
                <a:solidFill>
                  <a:schemeClr val="bg1"/>
                </a:solidFill>
              </a:defRPr>
            </a:lvl1pPr>
          </a:lstStyle>
          <a:p>
            <a:pPr lvl="0"/>
            <a:r>
              <a:rPr lang="fr-CA"/>
              <a:t>Espace pour un message important à retenir</a:t>
            </a:r>
          </a:p>
        </p:txBody>
      </p:sp>
    </p:spTree>
    <p:extLst>
      <p:ext uri="{BB962C8B-B14F-4D97-AF65-F5344CB8AC3E}">
        <p14:creationId xmlns:p14="http://schemas.microsoft.com/office/powerpoint/2010/main" val="258409243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userDrawn="1">
  <p:cSld name="1_1 colonne+fond">
    <p:bg>
      <p:bgPr>
        <a:solidFill>
          <a:schemeClr val="tx1"/>
        </a:solid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6" name="Espace réservé du contenu 5">
            <a:extLst>
              <a:ext uri="{FF2B5EF4-FFF2-40B4-BE49-F238E27FC236}">
                <a16:creationId xmlns:a16="http://schemas.microsoft.com/office/drawing/2014/main" id="{6578FACB-BBAE-41DE-BF0D-7E88B0F7624B}"/>
              </a:ext>
            </a:extLst>
          </p:cNvPr>
          <p:cNvSpPr>
            <a:spLocks noGrp="1"/>
          </p:cNvSpPr>
          <p:nvPr>
            <p:ph sz="quarter" idx="18"/>
          </p:nvPr>
        </p:nvSpPr>
        <p:spPr>
          <a:xfrm>
            <a:off x="425840" y="1416050"/>
            <a:ext cx="11322712" cy="4857749"/>
          </a:xfrm>
          <a:prstGeom prst="rect">
            <a:avLst/>
          </a:prstGeom>
        </p:spPr>
        <p:txBody>
          <a:bodyPr lIns="0" tIns="0" rIns="0" bIns="0">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730249"/>
          </a:xfrm>
          <a:prstGeom prst="rect">
            <a:avLst/>
          </a:prstGeom>
        </p:spPr>
        <p:txBody>
          <a:bodyPr anchor="t" anchorCtr="0"/>
          <a:lstStyle>
            <a:lvl1pPr>
              <a:defRPr>
                <a:solidFill>
                  <a:schemeClr val="bg1"/>
                </a:solidFill>
              </a:defRPr>
            </a:lvl1pPr>
          </a:lstStyle>
          <a:p>
            <a:r>
              <a:rPr lang="fr-FR"/>
              <a:t>Mon titre principal</a:t>
            </a:r>
            <a:endParaRPr lang="fr-CA"/>
          </a:p>
        </p:txBody>
      </p:sp>
      <p:pic>
        <p:nvPicPr>
          <p:cNvPr id="2" name="Image 1">
            <a:extLst>
              <a:ext uri="{FF2B5EF4-FFF2-40B4-BE49-F238E27FC236}">
                <a16:creationId xmlns:a16="http://schemas.microsoft.com/office/drawing/2014/main" id="{CE7D2E98-F1F3-E57D-5DD1-2978BE4F3C30}"/>
              </a:ext>
            </a:extLst>
          </p:cNvPr>
          <p:cNvPicPr>
            <a:picLocks noChangeAspect="1"/>
          </p:cNvPicPr>
          <p:nvPr userDrawn="1"/>
        </p:nvPicPr>
        <p:blipFill>
          <a:blip r:embed="rId3" cstate="print">
            <a:extLst>
              <a:ext uri="{28A0092B-C50C-407E-A947-70E740481C1C}">
                <a14:useLocalDpi xmlns:a14="http://schemas.microsoft.com/office/drawing/2010/main"/>
              </a:ext>
            </a:extLst>
          </a:blip>
          <a:srcRect l="8783" t="8285" r="74891" b="16245"/>
          <a:stretch/>
        </p:blipFill>
        <p:spPr>
          <a:xfrm>
            <a:off x="358775" y="6308725"/>
            <a:ext cx="317500" cy="546100"/>
          </a:xfrm>
          <a:prstGeom prst="rect">
            <a:avLst/>
          </a:prstGeom>
        </p:spPr>
      </p:pic>
      <p:sp>
        <p:nvSpPr>
          <p:cNvPr id="4" name="Espace réservé du pied de page 4">
            <a:extLst>
              <a:ext uri="{FF2B5EF4-FFF2-40B4-BE49-F238E27FC236}">
                <a16:creationId xmlns:a16="http://schemas.microsoft.com/office/drawing/2014/main" id="{6725E5E4-462E-8136-E7F1-6E6EADA46943}"/>
              </a:ext>
            </a:extLst>
          </p:cNvPr>
          <p:cNvSpPr txBox="1">
            <a:spLocks/>
          </p:cNvSpPr>
          <p:nvPr userDrawn="1">
            <p:custDataLst>
              <p:tags r:id="rId1"/>
            </p:custDataLst>
          </p:nvPr>
        </p:nvSpPr>
        <p:spPr>
          <a:xfrm rot="16200000">
            <a:off x="10942566" y="5059881"/>
            <a:ext cx="1706355" cy="152742"/>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800"/>
              </a:spcBef>
              <a:spcAft>
                <a:spcPts val="0"/>
              </a:spcAft>
              <a:buFont typeface="Arial" panose="020B0604020202020204" pitchFamily="34" charset="0"/>
              <a:buNone/>
              <a:tabLst/>
              <a:defRPr sz="2000" b="0" kern="1200">
                <a:solidFill>
                  <a:schemeClr val="tx2"/>
                </a:solidFill>
                <a:latin typeface="+mn-lt"/>
                <a:ea typeface="+mn-ea"/>
                <a:cs typeface="+mn-cs"/>
              </a:defRPr>
            </a:lvl1pPr>
            <a:lvl2pPr marL="252000" indent="-252000" algn="l" defTabSz="914377" rtl="0" eaLnBrk="1" latinLnBrk="0" hangingPunct="1">
              <a:lnSpc>
                <a:spcPct val="100000"/>
              </a:lnSpc>
              <a:spcBef>
                <a:spcPts val="1000"/>
              </a:spcBef>
              <a:spcAft>
                <a:spcPts val="0"/>
              </a:spcAft>
              <a:buClr>
                <a:schemeClr val="accent1"/>
              </a:buClr>
              <a:buFont typeface="Arial" panose="020B0604020202020204" pitchFamily="34" charset="0"/>
              <a:buChar char="•"/>
              <a:defRPr lang="fr-FR" sz="2000" b="0" kern="1200" dirty="0" smtClean="0">
                <a:solidFill>
                  <a:schemeClr val="tx2"/>
                </a:solidFill>
                <a:latin typeface="+mn-lt"/>
                <a:ea typeface="+mn-ea"/>
                <a:cs typeface="+mn-cs"/>
              </a:defRPr>
            </a:lvl2pPr>
            <a:lvl3pPr marL="475200" indent="-216000" algn="l" defTabSz="914377" rtl="0" eaLnBrk="1" latinLnBrk="0" hangingPunct="1">
              <a:lnSpc>
                <a:spcPct val="100000"/>
              </a:lnSpc>
              <a:spcBef>
                <a:spcPts val="500"/>
              </a:spcBef>
              <a:spcAft>
                <a:spcPts val="0"/>
              </a:spcAft>
              <a:buClr>
                <a:schemeClr val="accent1"/>
              </a:buClr>
              <a:buSzPct val="100000"/>
              <a:buFont typeface="Arial" panose="020B0604020202020204" pitchFamily="34" charset="0"/>
              <a:buChar char="•"/>
              <a:defRPr lang="fr-FR" sz="1800" b="0" kern="1200" dirty="0" smtClean="0">
                <a:solidFill>
                  <a:schemeClr val="tx2"/>
                </a:solidFill>
                <a:latin typeface="+mn-lt"/>
                <a:ea typeface="+mn-ea"/>
                <a:cs typeface="+mn-cs"/>
              </a:defRPr>
            </a:lvl3pPr>
            <a:lvl4pPr marL="648000" indent="-180975" algn="l" defTabSz="914377" rtl="0" eaLnBrk="1" latinLnBrk="0" hangingPunct="1">
              <a:lnSpc>
                <a:spcPct val="100000"/>
              </a:lnSpc>
              <a:spcBef>
                <a:spcPts val="200"/>
              </a:spcBef>
              <a:spcAft>
                <a:spcPts val="0"/>
              </a:spcAft>
              <a:buClr>
                <a:schemeClr val="accent1"/>
              </a:buClr>
              <a:buSzPct val="100000"/>
              <a:buFont typeface="Arial" panose="020B0604020202020204" pitchFamily="34" charset="0"/>
              <a:buChar char="•"/>
              <a:defRPr lang="fr-FR" sz="1600" b="0" kern="1200" dirty="0">
                <a:solidFill>
                  <a:schemeClr val="tx2"/>
                </a:solidFill>
                <a:latin typeface="+mn-lt"/>
                <a:ea typeface="+mn-ea"/>
                <a:cs typeface="+mn-cs"/>
              </a:defRPr>
            </a:lvl4pPr>
            <a:lvl5pPr marL="0" marR="0" indent="0" algn="l" defTabSz="914377" rtl="0" eaLnBrk="1" fontAlgn="auto" latinLnBrk="0" hangingPunct="1">
              <a:lnSpc>
                <a:spcPct val="100000"/>
              </a:lnSpc>
              <a:spcBef>
                <a:spcPts val="1200"/>
              </a:spcBef>
              <a:spcAft>
                <a:spcPts val="0"/>
              </a:spcAft>
              <a:buClr>
                <a:schemeClr val="accent3"/>
              </a:buClr>
              <a:buSzTx/>
              <a:buFont typeface="Arial" panose="020B0604020202020204" pitchFamily="34" charset="0"/>
              <a:buNone/>
              <a:tabLst/>
              <a:defRPr lang="fr-FR" sz="1800" b="0" kern="1200" dirty="0">
                <a:solidFill>
                  <a:schemeClr val="tx2"/>
                </a:solidFill>
                <a:latin typeface="+mn-lt"/>
                <a:ea typeface="+mn-ea"/>
                <a:cs typeface="+mn-cs"/>
              </a:defRPr>
            </a:lvl5pPr>
            <a:lvl6pPr marL="0" marR="0" indent="0" algn="l" defTabSz="914377" rtl="0" eaLnBrk="1" fontAlgn="auto" latinLnBrk="0" hangingPunct="1">
              <a:lnSpc>
                <a:spcPct val="100000"/>
              </a:lnSpc>
              <a:spcBef>
                <a:spcPts val="800"/>
              </a:spcBef>
              <a:spcAft>
                <a:spcPts val="0"/>
              </a:spcAft>
              <a:buClrTx/>
              <a:buSzTx/>
              <a:buFont typeface="+mj-lt"/>
              <a:buNone/>
              <a:tabLst/>
              <a:defRPr lang="fr-FR" sz="1600" b="0" kern="1200" dirty="0" smtClean="0">
                <a:solidFill>
                  <a:schemeClr val="tx2"/>
                </a:solidFill>
                <a:latin typeface="+mn-lt"/>
                <a:ea typeface="+mn-ea"/>
                <a:cs typeface="+mn-cs"/>
              </a:defRPr>
            </a:lvl6pPr>
            <a:lvl7pPr marL="324000" marR="0" indent="-324000" algn="l" defTabSz="914377" rtl="0" eaLnBrk="1" fontAlgn="auto" latinLnBrk="0" hangingPunct="1">
              <a:lnSpc>
                <a:spcPct val="100000"/>
              </a:lnSpc>
              <a:spcBef>
                <a:spcPts val="1000"/>
              </a:spcBef>
              <a:spcAft>
                <a:spcPts val="0"/>
              </a:spcAft>
              <a:buClr>
                <a:schemeClr val="accent1"/>
              </a:buClr>
              <a:buSzPct val="100000"/>
              <a:buFont typeface="+mj-lt"/>
              <a:buAutoNum type="arabicPeriod"/>
              <a:tabLst/>
              <a:defRPr sz="2000" b="0" kern="1200">
                <a:solidFill>
                  <a:schemeClr val="tx2"/>
                </a:solidFill>
                <a:latin typeface="+mn-lt"/>
                <a:ea typeface="+mn-ea"/>
                <a:cs typeface="+mn-cs"/>
              </a:defRPr>
            </a:lvl7pPr>
            <a:lvl8pPr marL="547200" indent="-288000" algn="l" defTabSz="914377" rtl="0" eaLnBrk="1" latinLnBrk="0" hangingPunct="1">
              <a:lnSpc>
                <a:spcPct val="100000"/>
              </a:lnSpc>
              <a:spcBef>
                <a:spcPts val="500"/>
              </a:spcBef>
              <a:spcAft>
                <a:spcPts val="0"/>
              </a:spcAft>
              <a:buClr>
                <a:schemeClr val="accent1"/>
              </a:buClr>
              <a:buSzPct val="100000"/>
              <a:buFont typeface="+mj-lt"/>
              <a:buAutoNum type="arabicPeriod"/>
              <a:defRPr sz="1800" b="0" kern="1200">
                <a:solidFill>
                  <a:schemeClr val="tx2"/>
                </a:solidFill>
                <a:latin typeface="+mn-lt"/>
                <a:ea typeface="+mn-ea"/>
                <a:cs typeface="+mn-cs"/>
              </a:defRPr>
            </a:lvl8pPr>
            <a:lvl9pPr marL="720000" indent="-252000" algn="l" defTabSz="914377" rtl="0" eaLnBrk="1" latinLnBrk="0" hangingPunct="1">
              <a:lnSpc>
                <a:spcPct val="100000"/>
              </a:lnSpc>
              <a:spcBef>
                <a:spcPts val="200"/>
              </a:spcBef>
              <a:spcAft>
                <a:spcPts val="0"/>
              </a:spcAft>
              <a:buClr>
                <a:schemeClr val="accent1"/>
              </a:buClr>
              <a:buFont typeface="+mj-lt"/>
              <a:buAutoNum type="arabicPeriod"/>
              <a:defRPr sz="16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fr-CA" sz="500" b="0" i="0" u="none" strike="noStrike" kern="1200" cap="none" spc="0" normalizeH="0" baseline="0" noProof="0">
                <a:ln>
                  <a:noFill/>
                </a:ln>
                <a:solidFill>
                  <a:schemeClr val="bg1"/>
                </a:solidFill>
                <a:effectLst/>
                <a:uLnTx/>
                <a:uFillTx/>
                <a:latin typeface="Arial"/>
                <a:ea typeface="+mn-ea"/>
                <a:cs typeface="+mn-cs"/>
              </a:rPr>
              <a:t>MKTG, 11-2024, 10876 Colpron </a:t>
            </a:r>
            <a:r>
              <a:rPr kumimoji="0" lang="fr-CA" sz="500" b="0" i="0" u="none" strike="noStrike" kern="1200" cap="none" spc="0" normalizeH="0" baseline="0" noProof="0" err="1">
                <a:ln>
                  <a:noFill/>
                </a:ln>
                <a:solidFill>
                  <a:schemeClr val="bg1"/>
                </a:solidFill>
                <a:effectLst/>
                <a:uLnTx/>
                <a:uFillTx/>
                <a:latin typeface="Arial"/>
                <a:ea typeface="+mn-ea"/>
                <a:cs typeface="+mn-cs"/>
              </a:rPr>
              <a:t>Res</a:t>
            </a:r>
            <a:r>
              <a:rPr kumimoji="0" lang="fr-CA" sz="500" b="0" i="0" u="none" strike="noStrike" kern="1200" cap="none" spc="0" normalizeH="0" baseline="0" noProof="0">
                <a:ln>
                  <a:noFill/>
                </a:ln>
                <a:solidFill>
                  <a:schemeClr val="bg1"/>
                </a:solidFill>
                <a:effectLst/>
                <a:uLnTx/>
                <a:uFillTx/>
                <a:latin typeface="Arial"/>
                <a:ea typeface="+mn-ea"/>
                <a:cs typeface="+mn-cs"/>
              </a:rPr>
              <a:t>-Aff</a:t>
            </a:r>
          </a:p>
        </p:txBody>
      </p:sp>
    </p:spTree>
    <p:extLst>
      <p:ext uri="{BB962C8B-B14F-4D97-AF65-F5344CB8AC3E}">
        <p14:creationId xmlns:p14="http://schemas.microsoft.com/office/powerpoint/2010/main" val="173312280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1 colonne + sous-titr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8C330C-F3B9-4C2C-AEB8-FBC0F2396DE5}"/>
              </a:ext>
            </a:extLst>
          </p:cNvPr>
          <p:cNvSpPr>
            <a:spLocks noGrp="1"/>
          </p:cNvSpPr>
          <p:nvPr>
            <p:ph type="sldNum" sz="quarter" idx="10"/>
          </p:nvPr>
        </p:nvSpPr>
        <p:spPr/>
        <p:txBody>
          <a:bodyPr/>
          <a:lstStyle/>
          <a:p>
            <a:fld id="{34086EEB-F3E1-654A-A42A-41B68528E268}" type="slidenum">
              <a:rPr lang="fr-CA" smtClean="0"/>
              <a:pPr/>
              <a:t>‹N°›</a:t>
            </a:fld>
            <a:endParaRPr lang="fr-CA"/>
          </a:p>
        </p:txBody>
      </p:sp>
      <p:sp>
        <p:nvSpPr>
          <p:cNvPr id="5" name="Espace réservé du pied de page 4">
            <a:extLst>
              <a:ext uri="{FF2B5EF4-FFF2-40B4-BE49-F238E27FC236}">
                <a16:creationId xmlns:a16="http://schemas.microsoft.com/office/drawing/2014/main" id="{AEB33A2B-0C0D-45F5-9EC8-4BA4C5C60AB3}"/>
              </a:ext>
            </a:extLst>
          </p:cNvPr>
          <p:cNvSpPr>
            <a:spLocks noGrp="1"/>
          </p:cNvSpPr>
          <p:nvPr>
            <p:ph type="ftr" sz="quarter" idx="16"/>
          </p:nvPr>
        </p:nvSpPr>
        <p:spPr/>
        <p:txBody>
          <a:bodyPr/>
          <a:lstStyle/>
          <a:p>
            <a:endParaRPr lang="fr-CA"/>
          </a:p>
        </p:txBody>
      </p:sp>
      <p:sp>
        <p:nvSpPr>
          <p:cNvPr id="9" name="Titre 8">
            <a:extLst>
              <a:ext uri="{FF2B5EF4-FFF2-40B4-BE49-F238E27FC236}">
                <a16:creationId xmlns:a16="http://schemas.microsoft.com/office/drawing/2014/main" id="{96F2ED89-B6F9-49C0-BE2C-7343D7FA6816}"/>
              </a:ext>
            </a:extLst>
          </p:cNvPr>
          <p:cNvSpPr>
            <a:spLocks noGrp="1"/>
          </p:cNvSpPr>
          <p:nvPr>
            <p:ph type="title" hasCustomPrompt="1"/>
          </p:nvPr>
        </p:nvSpPr>
        <p:spPr>
          <a:xfrm>
            <a:off x="425840" y="395288"/>
            <a:ext cx="11322712" cy="404813"/>
          </a:xfrm>
          <a:prstGeom prst="rect">
            <a:avLst/>
          </a:prstGeom>
        </p:spPr>
        <p:txBody>
          <a:bodyPr anchor="t" anchorCtr="0"/>
          <a:lstStyle>
            <a:lvl1pPr>
              <a:defRPr/>
            </a:lvl1pPr>
          </a:lstStyle>
          <a:p>
            <a:r>
              <a:rPr lang="fr-FR"/>
              <a:t>Mon titre principal</a:t>
            </a:r>
            <a:endParaRPr lang="fr-CA"/>
          </a:p>
        </p:txBody>
      </p:sp>
      <p:sp>
        <p:nvSpPr>
          <p:cNvPr id="11" name="Espace réservé du texte 10">
            <a:extLst>
              <a:ext uri="{FF2B5EF4-FFF2-40B4-BE49-F238E27FC236}">
                <a16:creationId xmlns:a16="http://schemas.microsoft.com/office/drawing/2014/main" id="{E222CFF7-305E-461A-AA0D-BF048F8D10C4}"/>
              </a:ext>
            </a:extLst>
          </p:cNvPr>
          <p:cNvSpPr>
            <a:spLocks noGrp="1"/>
          </p:cNvSpPr>
          <p:nvPr>
            <p:ph type="body" sz="quarter" idx="19"/>
          </p:nvPr>
        </p:nvSpPr>
        <p:spPr>
          <a:xfrm>
            <a:off x="425451" y="812255"/>
            <a:ext cx="11322712" cy="511720"/>
          </a:xfrm>
          <a:prstGeom prst="rect">
            <a:avLst/>
          </a:prstGeom>
        </p:spPr>
        <p:txBody>
          <a:bodyPr lIns="0" tIns="0" rIns="0" bIns="0">
            <a:noAutofit/>
          </a:bodyPr>
          <a:lstStyle>
            <a:lvl1pPr>
              <a:spcBef>
                <a:spcPts val="0"/>
              </a:spcBef>
              <a:spcAft>
                <a:spcPts val="0"/>
              </a:spcAft>
              <a:defRPr sz="2600" b="0">
                <a:solidFill>
                  <a:schemeClr val="tx1"/>
                </a:solidFill>
              </a:defRPr>
            </a:lvl1pPr>
          </a:lstStyle>
          <a:p>
            <a:pPr lvl="0"/>
            <a:r>
              <a:rPr lang="fr-FR"/>
              <a:t>Cliquez pour modifier les styles du texte du masque</a:t>
            </a:r>
          </a:p>
        </p:txBody>
      </p:sp>
      <p:cxnSp>
        <p:nvCxnSpPr>
          <p:cNvPr id="12" name="Connecteur droit 11">
            <a:extLst>
              <a:ext uri="{FF2B5EF4-FFF2-40B4-BE49-F238E27FC236}">
                <a16:creationId xmlns:a16="http://schemas.microsoft.com/office/drawing/2014/main" id="{B02E1D35-7BA7-41A0-BD62-EC4663329ADB}"/>
              </a:ext>
            </a:extLst>
          </p:cNvPr>
          <p:cNvCxnSpPr>
            <a:cxnSpLocks/>
          </p:cNvCxnSpPr>
          <p:nvPr userDrawn="1"/>
        </p:nvCxnSpPr>
        <p:spPr>
          <a:xfrm>
            <a:off x="-184150"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4F80DCE-6C86-4A9E-8B09-B48A2A49E3D4}"/>
              </a:ext>
            </a:extLst>
          </p:cNvPr>
          <p:cNvCxnSpPr>
            <a:cxnSpLocks/>
          </p:cNvCxnSpPr>
          <p:nvPr userDrawn="1"/>
        </p:nvCxnSpPr>
        <p:spPr>
          <a:xfrm>
            <a:off x="12195175" y="1541844"/>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7" name="Espace réservé du contenu 6">
            <a:extLst>
              <a:ext uri="{FF2B5EF4-FFF2-40B4-BE49-F238E27FC236}">
                <a16:creationId xmlns:a16="http://schemas.microsoft.com/office/drawing/2014/main" id="{EF300E62-24B1-4660-8581-9575C27ACEC6}"/>
              </a:ext>
            </a:extLst>
          </p:cNvPr>
          <p:cNvSpPr>
            <a:spLocks noGrp="1"/>
          </p:cNvSpPr>
          <p:nvPr>
            <p:ph sz="quarter" idx="20"/>
          </p:nvPr>
        </p:nvSpPr>
        <p:spPr>
          <a:xfrm>
            <a:off x="425450" y="1541463"/>
            <a:ext cx="11322050" cy="473233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21906398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orient="horz" pos="97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Couvertures">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0F1EB1A-AA1D-4E38-875C-E18E1522E2E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869886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Dispositions de section">
    <p:bg>
      <p:bgPr>
        <a:solidFill>
          <a:schemeClr val="accent6"/>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83D287E-042D-01F9-DAF2-326805A89174}"/>
              </a:ext>
            </a:extLst>
          </p:cNvPr>
          <p:cNvSpPr txBox="1"/>
          <p:nvPr/>
        </p:nvSpPr>
        <p:spPr>
          <a:xfrm>
            <a:off x="540775" y="1143703"/>
            <a:ext cx="11110452" cy="4570594"/>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9600" b="1">
                <a:solidFill>
                  <a:schemeClr val="tx1"/>
                </a:solidFill>
              </a:rPr>
              <a:t>Dispositions </a:t>
            </a:r>
            <a:br>
              <a:rPr lang="fr-CA" sz="9600" b="1">
                <a:solidFill>
                  <a:schemeClr val="tx1"/>
                </a:solidFill>
              </a:rPr>
            </a:br>
            <a:r>
              <a:rPr lang="fr-CA" sz="9600" b="1">
                <a:solidFill>
                  <a:schemeClr val="tx1"/>
                </a:solidFill>
              </a:rPr>
              <a:t>de section</a:t>
            </a:r>
          </a:p>
        </p:txBody>
      </p:sp>
    </p:spTree>
    <p:extLst>
      <p:ext uri="{BB962C8B-B14F-4D97-AF65-F5344CB8AC3E}">
        <p14:creationId xmlns:p14="http://schemas.microsoft.com/office/powerpoint/2010/main" val="3885203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Couverture FR">
    <p:spTree>
      <p:nvGrpSpPr>
        <p:cNvPr id="1" name=""/>
        <p:cNvGrpSpPr/>
        <p:nvPr/>
      </p:nvGrpSpPr>
      <p:grpSpPr>
        <a:xfrm>
          <a:off x="0" y="0"/>
          <a:ext cx="0" cy="0"/>
          <a:chOff x="0" y="0"/>
          <a:chExt cx="0" cy="0"/>
        </a:xfrm>
      </p:grpSpPr>
      <p:pic>
        <p:nvPicPr>
          <p:cNvPr id="5" name="Image 4" descr="Une image contenant dessin&#10;&#10;Description générée automatiquement">
            <a:extLst>
              <a:ext uri="{FF2B5EF4-FFF2-40B4-BE49-F238E27FC236}">
                <a16:creationId xmlns:a16="http://schemas.microsoft.com/office/drawing/2014/main" id="{13420067-C65B-4526-932D-A8EF0A3403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7" name="Graphique 6">
            <a:extLst>
              <a:ext uri="{FF2B5EF4-FFF2-40B4-BE49-F238E27FC236}">
                <a16:creationId xmlns:a16="http://schemas.microsoft.com/office/drawing/2014/main" id="{952E31BC-9DE9-4E23-AA44-FA2FDFAB365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8912" y="209628"/>
            <a:ext cx="4419922" cy="1213200"/>
          </a:xfrm>
          <a:prstGeom prst="rect">
            <a:avLst/>
          </a:prstGeom>
        </p:spPr>
      </p:pic>
    </p:spTree>
    <p:extLst>
      <p:ext uri="{BB962C8B-B14F-4D97-AF65-F5344CB8AC3E}">
        <p14:creationId xmlns:p14="http://schemas.microsoft.com/office/powerpoint/2010/main" val="277777418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Couverture EN">
    <p:spTree>
      <p:nvGrpSpPr>
        <p:cNvPr id="1" name=""/>
        <p:cNvGrpSpPr/>
        <p:nvPr/>
      </p:nvGrpSpPr>
      <p:grpSpPr>
        <a:xfrm>
          <a:off x="0" y="0"/>
          <a:ext cx="0" cy="0"/>
          <a:chOff x="0" y="0"/>
          <a:chExt cx="0" cy="0"/>
        </a:xfrm>
      </p:grpSpPr>
      <p:pic>
        <p:nvPicPr>
          <p:cNvPr id="5" name="Image 4" descr="Une image contenant dessin&#10;&#10;Description générée automatiquement">
            <a:extLst>
              <a:ext uri="{FF2B5EF4-FFF2-40B4-BE49-F238E27FC236}">
                <a16:creationId xmlns:a16="http://schemas.microsoft.com/office/drawing/2014/main" id="{13420067-C65B-4526-932D-A8EF0A3403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rgbClr val="009FDF"/>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2"/>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2"/>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8" name="Graphique 7">
            <a:extLst>
              <a:ext uri="{FF2B5EF4-FFF2-40B4-BE49-F238E27FC236}">
                <a16:creationId xmlns:a16="http://schemas.microsoft.com/office/drawing/2014/main" id="{1B7C851D-107B-489B-932B-92C94E6F291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8912" y="209628"/>
            <a:ext cx="4404936" cy="1213200"/>
          </a:xfrm>
          <a:prstGeom prst="rect">
            <a:avLst/>
          </a:prstGeom>
        </p:spPr>
      </p:pic>
    </p:spTree>
    <p:extLst>
      <p:ext uri="{BB962C8B-B14F-4D97-AF65-F5344CB8AC3E}">
        <p14:creationId xmlns:p14="http://schemas.microsoft.com/office/powerpoint/2010/main" val="209347036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_Couverture bleu">
    <p:bg>
      <p:bgRef idx="1001">
        <a:schemeClr val="bg2"/>
      </p:bgRef>
    </p:bg>
    <p:spTree>
      <p:nvGrpSpPr>
        <p:cNvPr id="1" name=""/>
        <p:cNvGrpSpPr/>
        <p:nvPr/>
      </p:nvGrpSpPr>
      <p:grpSpPr>
        <a:xfrm>
          <a:off x="0" y="0"/>
          <a:ext cx="0" cy="0"/>
          <a:chOff x="0" y="0"/>
          <a:chExt cx="0" cy="0"/>
        </a:xfrm>
      </p:grpSpPr>
      <p:pic>
        <p:nvPicPr>
          <p:cNvPr id="6" name="Image 5" descr="Une image contenant dessin&#10;&#10;Description générée automatiquement">
            <a:extLst>
              <a:ext uri="{FF2B5EF4-FFF2-40B4-BE49-F238E27FC236}">
                <a16:creationId xmlns:a16="http://schemas.microsoft.com/office/drawing/2014/main" id="{D494926B-E564-4271-8111-8554E33E028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7" name="Image 6">
            <a:extLst>
              <a:ext uri="{FF2B5EF4-FFF2-40B4-BE49-F238E27FC236}">
                <a16:creationId xmlns:a16="http://schemas.microsoft.com/office/drawing/2014/main" id="{0C0FE0AB-DD90-410E-8601-4169955D5B77}"/>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38912" y="209628"/>
            <a:ext cx="3260742" cy="1213200"/>
          </a:xfrm>
          <a:prstGeom prst="rect">
            <a:avLst/>
          </a:prstGeom>
        </p:spPr>
      </p:pic>
    </p:spTree>
    <p:extLst>
      <p:ext uri="{BB962C8B-B14F-4D97-AF65-F5344CB8AC3E}">
        <p14:creationId xmlns:p14="http://schemas.microsoft.com/office/powerpoint/2010/main" val="40183399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Couverture bleu Fr">
    <p:bg>
      <p:bgRef idx="1001">
        <a:schemeClr val="bg2"/>
      </p:bgRef>
    </p:bg>
    <p:spTree>
      <p:nvGrpSpPr>
        <p:cNvPr id="1" name=""/>
        <p:cNvGrpSpPr/>
        <p:nvPr/>
      </p:nvGrpSpPr>
      <p:grpSpPr>
        <a:xfrm>
          <a:off x="0" y="0"/>
          <a:ext cx="0" cy="0"/>
          <a:chOff x="0" y="0"/>
          <a:chExt cx="0" cy="0"/>
        </a:xfrm>
      </p:grpSpPr>
      <p:pic>
        <p:nvPicPr>
          <p:cNvPr id="6" name="Image 5" descr="Une image contenant dessin&#10;&#10;Description générée automatiquement">
            <a:extLst>
              <a:ext uri="{FF2B5EF4-FFF2-40B4-BE49-F238E27FC236}">
                <a16:creationId xmlns:a16="http://schemas.microsoft.com/office/drawing/2014/main" id="{D494926B-E564-4271-8111-8554E33E028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8" name="Graphique 7">
            <a:extLst>
              <a:ext uri="{FF2B5EF4-FFF2-40B4-BE49-F238E27FC236}">
                <a16:creationId xmlns:a16="http://schemas.microsoft.com/office/drawing/2014/main" id="{B1D1AD15-1BDC-49BF-9C7C-B1D1548B5C6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8912" y="209628"/>
            <a:ext cx="4419925" cy="1213200"/>
          </a:xfrm>
          <a:prstGeom prst="rect">
            <a:avLst/>
          </a:prstGeom>
        </p:spPr>
      </p:pic>
    </p:spTree>
    <p:extLst>
      <p:ext uri="{BB962C8B-B14F-4D97-AF65-F5344CB8AC3E}">
        <p14:creationId xmlns:p14="http://schemas.microsoft.com/office/powerpoint/2010/main" val="7519783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Couverture bleu EN">
    <p:bg>
      <p:bgRef idx="1001">
        <a:schemeClr val="bg2"/>
      </p:bgRef>
    </p:bg>
    <p:spTree>
      <p:nvGrpSpPr>
        <p:cNvPr id="1" name=""/>
        <p:cNvGrpSpPr/>
        <p:nvPr/>
      </p:nvGrpSpPr>
      <p:grpSpPr>
        <a:xfrm>
          <a:off x="0" y="0"/>
          <a:ext cx="0" cy="0"/>
          <a:chOff x="0" y="0"/>
          <a:chExt cx="0" cy="0"/>
        </a:xfrm>
      </p:grpSpPr>
      <p:pic>
        <p:nvPicPr>
          <p:cNvPr id="6" name="Image 5" descr="Une image contenant dessin&#10;&#10;Description générée automatiquement">
            <a:extLst>
              <a:ext uri="{FF2B5EF4-FFF2-40B4-BE49-F238E27FC236}">
                <a16:creationId xmlns:a16="http://schemas.microsoft.com/office/drawing/2014/main" id="{D494926B-E564-4271-8111-8554E33E028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Sous-titre 2"/>
          <p:cNvSpPr>
            <a:spLocks noGrp="1"/>
          </p:cNvSpPr>
          <p:nvPr>
            <p:ph type="subTitle" idx="1" hasCustomPrompt="1"/>
          </p:nvPr>
        </p:nvSpPr>
        <p:spPr>
          <a:xfrm>
            <a:off x="435736" y="5348177"/>
            <a:ext cx="6282000" cy="1111361"/>
          </a:xfrm>
          <a:prstGeom prst="rect">
            <a:avLst/>
          </a:prstGeom>
        </p:spPr>
        <p:txBody>
          <a:bodyPr anchor="b" anchorCtr="0"/>
          <a:lstStyle>
            <a:lvl1pPr marL="0" indent="0" algn="l">
              <a:lnSpc>
                <a:spcPct val="100000"/>
              </a:lnSpc>
              <a:spcBef>
                <a:spcPts val="0"/>
              </a:spcBef>
              <a:spcAft>
                <a:spcPts val="600"/>
              </a:spcAft>
              <a:buNone/>
              <a:defRPr sz="1400" b="0">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Auteur</a:t>
            </a:r>
            <a:br>
              <a:rPr lang="fr-FR"/>
            </a:br>
            <a:r>
              <a:rPr lang="fr-FR"/>
              <a:t>Le « Date » </a:t>
            </a:r>
          </a:p>
        </p:txBody>
      </p:sp>
      <p:sp>
        <p:nvSpPr>
          <p:cNvPr id="15" name="Espace réservé du texte 14">
            <a:extLst>
              <a:ext uri="{FF2B5EF4-FFF2-40B4-BE49-F238E27FC236}">
                <a16:creationId xmlns:a16="http://schemas.microsoft.com/office/drawing/2014/main" id="{0E2D72E7-70CE-4802-8496-D12976CAF353}"/>
              </a:ext>
            </a:extLst>
          </p:cNvPr>
          <p:cNvSpPr>
            <a:spLocks noGrp="1"/>
          </p:cNvSpPr>
          <p:nvPr>
            <p:ph type="body" sz="quarter" idx="10" hasCustomPrompt="1"/>
          </p:nvPr>
        </p:nvSpPr>
        <p:spPr>
          <a:xfrm>
            <a:off x="425451" y="3941384"/>
            <a:ext cx="11323540" cy="1111361"/>
          </a:xfrm>
          <a:prstGeom prst="rect">
            <a:avLst/>
          </a:prstGeom>
        </p:spPr>
        <p:txBody>
          <a:bodyPr anchor="t" anchorCtr="0">
            <a:noAutofit/>
          </a:bodyPr>
          <a:lstStyle>
            <a:lvl1pPr marL="0" indent="0" algn="l" defTabSz="914377" rtl="0" eaLnBrk="1" latinLnBrk="0" hangingPunct="1">
              <a:lnSpc>
                <a:spcPct val="100000"/>
              </a:lnSpc>
              <a:spcBef>
                <a:spcPct val="0"/>
              </a:spcBef>
              <a:spcAft>
                <a:spcPts val="0"/>
              </a:spcAft>
              <a:buNone/>
              <a:defRPr lang="fr-FR" sz="3000" b="0" kern="1200" baseline="0" dirty="0" smtClean="0">
                <a:solidFill>
                  <a:schemeClr val="tx1"/>
                </a:solidFill>
                <a:latin typeface="+mj-lt"/>
                <a:ea typeface="+mj-ea"/>
                <a:cs typeface="+mj-cs"/>
              </a:defRPr>
            </a:lvl1pPr>
            <a:lvl2pPr marL="0" indent="0">
              <a:lnSpc>
                <a:spcPts val="4200"/>
              </a:lnSpc>
              <a:spcBef>
                <a:spcPts val="0"/>
              </a:spcBef>
              <a:spcAft>
                <a:spcPts val="0"/>
              </a:spcAft>
              <a:buNone/>
              <a:defRPr sz="4000" b="1"/>
            </a:lvl2pPr>
          </a:lstStyle>
          <a:p>
            <a:pPr lvl="0"/>
            <a:r>
              <a:rPr lang="fr-FR"/>
              <a:t>Optionnel – cliquez pour ajouter un sous-titre</a:t>
            </a:r>
          </a:p>
        </p:txBody>
      </p:sp>
      <p:sp>
        <p:nvSpPr>
          <p:cNvPr id="11" name="Title 1">
            <a:extLst>
              <a:ext uri="{FF2B5EF4-FFF2-40B4-BE49-F238E27FC236}">
                <a16:creationId xmlns:a16="http://schemas.microsoft.com/office/drawing/2014/main" id="{2BDDAD4F-6AD3-4F48-BDCD-6105E8228034}"/>
              </a:ext>
            </a:extLst>
          </p:cNvPr>
          <p:cNvSpPr>
            <a:spLocks noGrp="1"/>
          </p:cNvSpPr>
          <p:nvPr>
            <p:ph type="ctrTitle" hasCustomPrompt="1"/>
          </p:nvPr>
        </p:nvSpPr>
        <p:spPr>
          <a:xfrm>
            <a:off x="425451" y="1575880"/>
            <a:ext cx="11323637" cy="1999459"/>
          </a:xfrm>
          <a:prstGeom prst="rect">
            <a:avLst/>
          </a:prstGeom>
        </p:spPr>
        <p:txBody>
          <a:bodyPr wrap="square" anchor="b"/>
          <a:lstStyle>
            <a:lvl1pPr algn="l">
              <a:lnSpc>
                <a:spcPts val="5200"/>
              </a:lnSpc>
              <a:defRPr sz="4500">
                <a:solidFill>
                  <a:schemeClr val="tx1"/>
                </a:solidFill>
              </a:defRPr>
            </a:lvl1pPr>
          </a:lstStyle>
          <a:p>
            <a:r>
              <a:rPr lang="fr-CA" noProof="0"/>
              <a:t>Cliquez</a:t>
            </a:r>
            <a:r>
              <a:rPr lang="en-US"/>
              <a:t> pour </a:t>
            </a:r>
            <a:r>
              <a:rPr lang="fr-CA" noProof="0"/>
              <a:t>ajouter</a:t>
            </a:r>
            <a:r>
              <a:rPr lang="en-US" noProof="0"/>
              <a:t> </a:t>
            </a:r>
            <a:r>
              <a:rPr lang="en-US"/>
              <a:t>un </a:t>
            </a:r>
            <a:r>
              <a:rPr lang="fr-CA" noProof="0"/>
              <a:t>titre</a:t>
            </a:r>
          </a:p>
        </p:txBody>
      </p:sp>
      <p:pic>
        <p:nvPicPr>
          <p:cNvPr id="7" name="Graphique 6">
            <a:extLst>
              <a:ext uri="{FF2B5EF4-FFF2-40B4-BE49-F238E27FC236}">
                <a16:creationId xmlns:a16="http://schemas.microsoft.com/office/drawing/2014/main" id="{3BE6D1ED-3670-4400-9E32-389934D384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6330" y="209627"/>
            <a:ext cx="4387928" cy="1213200"/>
          </a:xfrm>
          <a:prstGeom prst="rect">
            <a:avLst/>
          </a:prstGeom>
        </p:spPr>
      </p:pic>
    </p:spTree>
    <p:extLst>
      <p:ext uri="{BB962C8B-B14F-4D97-AF65-F5344CB8AC3E}">
        <p14:creationId xmlns:p14="http://schemas.microsoft.com/office/powerpoint/2010/main" val="395293319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DM">
    <p:bg>
      <p:bgRef idx="1001">
        <a:schemeClr val="bg2"/>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6E5C72D-69FA-4769-91DA-346AC3C6494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067814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able des matières">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3"/>
          <a:stretch>
            <a:fillRect/>
          </a:stretch>
        </p:blipFill>
        <p:spPr>
          <a:xfrm>
            <a:off x="0" y="0"/>
            <a:ext cx="12192000" cy="6858000"/>
          </a:xfrm>
          <a:prstGeom prst="rect">
            <a:avLst/>
          </a:prstGeom>
        </p:spPr>
      </p:pic>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6359970" cy="4718051"/>
          </a:xfrm>
          <a:prstGeom prst="rect">
            <a:avLst/>
          </a:prstGeom>
        </p:spPr>
        <p:txBody>
          <a:bodyPr>
            <a:normAutofit/>
          </a:bodyPr>
          <a:lstStyle>
            <a:lvl1pPr marL="516174" indent="-514338">
              <a:spcBef>
                <a:spcPts val="1800"/>
              </a:spcBef>
              <a:spcAft>
                <a:spcPts val="0"/>
              </a:spcAft>
              <a:buClr>
                <a:schemeClr val="tx1"/>
              </a:buClr>
              <a:buFont typeface="+mj-lt"/>
              <a:buAutoNum type="arabicPeriod"/>
              <a:defRPr lang="fr-FR" sz="2800" b="1" kern="1200" smtClean="0">
                <a:solidFill>
                  <a:schemeClr val="tx2"/>
                </a:solidFill>
                <a:latin typeface="+mn-lt"/>
                <a:ea typeface="+mn-ea"/>
                <a:cs typeface="+mn-cs"/>
              </a:defRPr>
            </a:lvl1pPr>
            <a:lvl2pPr marL="806450" indent="-266700">
              <a:defRPr/>
            </a:lvl2pPr>
          </a:lstStyle>
          <a:p>
            <a:pPr lvl="0"/>
            <a:r>
              <a:rPr lang="fr-FR"/>
              <a:t>Taper nom de section ici</a:t>
            </a:r>
          </a:p>
        </p:txBody>
      </p:sp>
      <p:sp>
        <p:nvSpPr>
          <p:cNvPr id="6" name="Titre 6">
            <a:extLst>
              <a:ext uri="{FF2B5EF4-FFF2-40B4-BE49-F238E27FC236}">
                <a16:creationId xmlns:a16="http://schemas.microsoft.com/office/drawing/2014/main" id="{F97CAEA0-3EE6-4A7F-A3B3-2A983D1D523B}"/>
              </a:ext>
            </a:extLst>
          </p:cNvPr>
          <p:cNvSpPr txBox="1">
            <a:spLocks/>
          </p:cNvSpPr>
          <p:nvPr userDrawn="1">
            <p:custDataLst>
              <p:tags r:id="rId1"/>
            </p:custDataLst>
          </p:nvPr>
        </p:nvSpPr>
        <p:spPr>
          <a:xfrm>
            <a:off x="425840" y="378965"/>
            <a:ext cx="9275208" cy="1083588"/>
          </a:xfrm>
          <a:prstGeom prst="rect">
            <a:avLst/>
          </a:prstGeom>
        </p:spPr>
        <p:txBody>
          <a:bodyPr vert="horz" wrap="square" lIns="0" tIns="0" rIns="0" bIns="0" rtlCol="0" anchor="t" anchorCtr="0">
            <a:noAutofit/>
          </a:bodyPr>
          <a:lstStyle>
            <a:lvl1pPr algn="l" defTabSz="914377" rtl="0" eaLnBrk="1" latinLnBrk="0" hangingPunct="1">
              <a:lnSpc>
                <a:spcPts val="3000"/>
              </a:lnSpc>
              <a:spcBef>
                <a:spcPct val="0"/>
              </a:spcBef>
              <a:buNone/>
              <a:defRPr sz="2800" b="1" kern="1200">
                <a:solidFill>
                  <a:srgbClr val="009FDF"/>
                </a:solidFill>
                <a:latin typeface="+mj-lt"/>
                <a:ea typeface="+mj-ea"/>
                <a:cs typeface="+mj-cs"/>
              </a:defRPr>
            </a:lvl1pPr>
          </a:lstStyle>
          <a:p>
            <a:r>
              <a:rPr lang="fr-CA">
                <a:solidFill>
                  <a:schemeClr val="tx2"/>
                </a:solidFill>
              </a:rPr>
              <a:t>Table des matières</a:t>
            </a:r>
          </a:p>
        </p:txBody>
      </p:sp>
      <p:pic>
        <p:nvPicPr>
          <p:cNvPr id="7" name="Image 6">
            <a:extLst>
              <a:ext uri="{FF2B5EF4-FFF2-40B4-BE49-F238E27FC236}">
                <a16:creationId xmlns:a16="http://schemas.microsoft.com/office/drawing/2014/main" id="{CD5C7C12-EDD0-4AAE-80F2-A9926DB2492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322451563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80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able des matières avec pagination">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3"/>
          <a:stretch>
            <a:fillRect/>
          </a:stretch>
        </p:blipFill>
        <p:spPr>
          <a:xfrm>
            <a:off x="0" y="0"/>
            <a:ext cx="12192000" cy="6858000"/>
          </a:xfrm>
          <a:prstGeom prst="rect">
            <a:avLst/>
          </a:prstGeom>
        </p:spPr>
      </p:pic>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5729107" cy="4718051"/>
          </a:xfrm>
          <a:prstGeom prst="rect">
            <a:avLst/>
          </a:prstGeom>
        </p:spPr>
        <p:txBody>
          <a:bodyPr>
            <a:normAutofit/>
          </a:bodyPr>
          <a:lstStyle>
            <a:lvl1pPr marL="516174" indent="-514338">
              <a:spcBef>
                <a:spcPts val="1800"/>
              </a:spcBef>
              <a:spcAft>
                <a:spcPts val="0"/>
              </a:spcAft>
              <a:buClr>
                <a:schemeClr val="tx1"/>
              </a:buClr>
              <a:buFont typeface="+mj-lt"/>
              <a:buAutoNum type="arabicPeriod"/>
              <a:defRPr lang="fr-FR" sz="2800" b="1" kern="1200" smtClean="0">
                <a:solidFill>
                  <a:schemeClr val="tx2"/>
                </a:solidFill>
                <a:latin typeface="+mn-lt"/>
                <a:ea typeface="+mn-ea"/>
                <a:cs typeface="+mn-cs"/>
              </a:defRPr>
            </a:lvl1pPr>
            <a:lvl2pPr marL="806450" indent="-266700">
              <a:defRPr/>
            </a:lvl2pPr>
          </a:lstStyle>
          <a:p>
            <a:pPr lvl="0"/>
            <a:r>
              <a:rPr lang="fr-FR"/>
              <a:t>Taper nom de section ici</a:t>
            </a:r>
          </a:p>
        </p:txBody>
      </p:sp>
      <p:sp>
        <p:nvSpPr>
          <p:cNvPr id="6" name="Titre 6">
            <a:extLst>
              <a:ext uri="{FF2B5EF4-FFF2-40B4-BE49-F238E27FC236}">
                <a16:creationId xmlns:a16="http://schemas.microsoft.com/office/drawing/2014/main" id="{F97CAEA0-3EE6-4A7F-A3B3-2A983D1D523B}"/>
              </a:ext>
            </a:extLst>
          </p:cNvPr>
          <p:cNvSpPr txBox="1">
            <a:spLocks/>
          </p:cNvSpPr>
          <p:nvPr userDrawn="1">
            <p:custDataLst>
              <p:tags r:id="rId1"/>
            </p:custDataLst>
          </p:nvPr>
        </p:nvSpPr>
        <p:spPr>
          <a:xfrm>
            <a:off x="425840" y="378965"/>
            <a:ext cx="9275208" cy="1083588"/>
          </a:xfrm>
          <a:prstGeom prst="rect">
            <a:avLst/>
          </a:prstGeom>
        </p:spPr>
        <p:txBody>
          <a:bodyPr vert="horz" wrap="square" lIns="0" tIns="0" rIns="0" bIns="0" rtlCol="0" anchor="t" anchorCtr="0">
            <a:noAutofit/>
          </a:bodyPr>
          <a:lstStyle>
            <a:lvl1pPr algn="l" defTabSz="914377" rtl="0" eaLnBrk="1" latinLnBrk="0" hangingPunct="1">
              <a:lnSpc>
                <a:spcPts val="3000"/>
              </a:lnSpc>
              <a:spcBef>
                <a:spcPct val="0"/>
              </a:spcBef>
              <a:buNone/>
              <a:defRPr sz="2800" b="1" kern="1200">
                <a:solidFill>
                  <a:srgbClr val="009FDF"/>
                </a:solidFill>
                <a:latin typeface="+mj-lt"/>
                <a:ea typeface="+mj-ea"/>
                <a:cs typeface="+mj-cs"/>
              </a:defRPr>
            </a:lvl1pPr>
          </a:lstStyle>
          <a:p>
            <a:r>
              <a:rPr lang="fr-CA">
                <a:solidFill>
                  <a:schemeClr val="tx2"/>
                </a:solidFill>
              </a:rPr>
              <a:t>Table des matières</a:t>
            </a:r>
          </a:p>
        </p:txBody>
      </p:sp>
      <p:pic>
        <p:nvPicPr>
          <p:cNvPr id="7" name="Image 6">
            <a:extLst>
              <a:ext uri="{FF2B5EF4-FFF2-40B4-BE49-F238E27FC236}">
                <a16:creationId xmlns:a16="http://schemas.microsoft.com/office/drawing/2014/main" id="{CD5C7C12-EDD0-4AAE-80F2-A9926DB2492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8" name="Espace réservé du texte 4">
            <a:extLst>
              <a:ext uri="{FF2B5EF4-FFF2-40B4-BE49-F238E27FC236}">
                <a16:creationId xmlns:a16="http://schemas.microsoft.com/office/drawing/2014/main" id="{BFE44B0B-A33A-4EB0-B9C8-73FCBDCDC0D5}"/>
              </a:ext>
            </a:extLst>
          </p:cNvPr>
          <p:cNvSpPr>
            <a:spLocks noGrp="1"/>
          </p:cNvSpPr>
          <p:nvPr>
            <p:ph type="body" sz="quarter" idx="13" hasCustomPrompt="1"/>
          </p:nvPr>
        </p:nvSpPr>
        <p:spPr>
          <a:xfrm>
            <a:off x="6154948" y="1741488"/>
            <a:ext cx="630863" cy="4718052"/>
          </a:xfrm>
          <a:prstGeom prst="rect">
            <a:avLst/>
          </a:prstGeom>
        </p:spPr>
        <p:txBody>
          <a:bodyPr rIns="108000">
            <a:normAutofit/>
          </a:bodyPr>
          <a:lstStyle>
            <a:lvl1pPr marL="1836" indent="0" algn="r">
              <a:spcBef>
                <a:spcPts val="1800"/>
              </a:spcBef>
              <a:spcAft>
                <a:spcPts val="0"/>
              </a:spcAft>
              <a:buClr>
                <a:schemeClr val="accent1"/>
              </a:buClr>
              <a:buFont typeface="+mj-lt"/>
              <a:buNone/>
              <a:defRPr lang="fr-FR" sz="2800" b="0" kern="1200" smtClean="0">
                <a:solidFill>
                  <a:schemeClr val="tx2"/>
                </a:solidFill>
                <a:latin typeface="+mn-lt"/>
                <a:ea typeface="+mn-ea"/>
                <a:cs typeface="+mn-cs"/>
              </a:defRPr>
            </a:lvl1pPr>
            <a:lvl2pPr marL="806450" indent="-266700">
              <a:defRPr/>
            </a:lvl2pPr>
          </a:lstStyle>
          <a:p>
            <a:pPr lvl="0"/>
            <a:r>
              <a:rPr lang="fr-FR"/>
              <a:t>#</a:t>
            </a:r>
          </a:p>
        </p:txBody>
      </p:sp>
    </p:spTree>
    <p:extLst>
      <p:ext uri="{BB962C8B-B14F-4D97-AF65-F5344CB8AC3E}">
        <p14:creationId xmlns:p14="http://schemas.microsoft.com/office/powerpoint/2010/main" val="2860389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80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able des matières déroulante">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3"/>
          <a:stretch>
            <a:fillRect/>
          </a:stretch>
        </p:blipFill>
        <p:spPr>
          <a:xfrm>
            <a:off x="0" y="0"/>
            <a:ext cx="12192000" cy="6858000"/>
          </a:xfrm>
          <a:prstGeom prst="rect">
            <a:avLst/>
          </a:prstGeom>
        </p:spPr>
      </p:pic>
      <p:sp>
        <p:nvSpPr>
          <p:cNvPr id="13" name="Espace réservé du texte 12">
            <a:extLst>
              <a:ext uri="{FF2B5EF4-FFF2-40B4-BE49-F238E27FC236}">
                <a16:creationId xmlns:a16="http://schemas.microsoft.com/office/drawing/2014/main" id="{AE565C18-6639-4BEA-A70E-8CA24E750C80}"/>
              </a:ext>
            </a:extLst>
          </p:cNvPr>
          <p:cNvSpPr>
            <a:spLocks noGrp="1"/>
          </p:cNvSpPr>
          <p:nvPr>
            <p:ph type="body" sz="quarter" idx="12" hasCustomPrompt="1"/>
          </p:nvPr>
        </p:nvSpPr>
        <p:spPr>
          <a:xfrm>
            <a:off x="0" y="1677690"/>
            <a:ext cx="5399997" cy="582626"/>
          </a:xfrm>
          <a:custGeom>
            <a:avLst/>
            <a:gdLst>
              <a:gd name="connsiteX0" fmla="*/ 4816545 w 5399997"/>
              <a:gd name="connsiteY0" fmla="*/ 0 h 582626"/>
              <a:gd name="connsiteX1" fmla="*/ 5108271 w 5399997"/>
              <a:gd name="connsiteY1" fmla="*/ 0 h 582626"/>
              <a:gd name="connsiteX2" fmla="*/ 5399997 w 5399997"/>
              <a:gd name="connsiteY2" fmla="*/ 291313 h 582626"/>
              <a:gd name="connsiteX3" fmla="*/ 5108271 w 5399997"/>
              <a:gd name="connsiteY3" fmla="*/ 582626 h 582626"/>
              <a:gd name="connsiteX4" fmla="*/ 4816546 w 5399997"/>
              <a:gd name="connsiteY4" fmla="*/ 582626 h 582626"/>
              <a:gd name="connsiteX5" fmla="*/ 4816545 w 5399997"/>
              <a:gd name="connsiteY5" fmla="*/ 582626 h 582626"/>
              <a:gd name="connsiteX6" fmla="*/ 0 w 5399997"/>
              <a:gd name="connsiteY6" fmla="*/ 582626 h 582626"/>
              <a:gd name="connsiteX7" fmla="*/ 0 w 5399997"/>
              <a:gd name="connsiteY7" fmla="*/ 1 h 582626"/>
              <a:gd name="connsiteX8" fmla="*/ 4816545 w 5399997"/>
              <a:gd name="connsiteY8" fmla="*/ 1 h 58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9997" h="582626">
                <a:moveTo>
                  <a:pt x="4816545" y="0"/>
                </a:moveTo>
                <a:lnTo>
                  <a:pt x="5108271" y="0"/>
                </a:lnTo>
                <a:cubicBezTo>
                  <a:pt x="5269387" y="0"/>
                  <a:pt x="5399997" y="130425"/>
                  <a:pt x="5399997" y="291313"/>
                </a:cubicBezTo>
                <a:cubicBezTo>
                  <a:pt x="5399997" y="452201"/>
                  <a:pt x="5269387" y="582626"/>
                  <a:pt x="5108271" y="582626"/>
                </a:cubicBezTo>
                <a:lnTo>
                  <a:pt x="4816546" y="582626"/>
                </a:lnTo>
                <a:lnTo>
                  <a:pt x="4816545" y="582626"/>
                </a:lnTo>
                <a:lnTo>
                  <a:pt x="0" y="582626"/>
                </a:lnTo>
                <a:lnTo>
                  <a:pt x="0" y="1"/>
                </a:lnTo>
                <a:lnTo>
                  <a:pt x="4816545" y="1"/>
                </a:lnTo>
                <a:close/>
              </a:path>
            </a:pathLst>
          </a:custGeom>
          <a:solidFill>
            <a:schemeClr val="accent4">
              <a:lumMod val="40000"/>
              <a:lumOff val="60000"/>
            </a:schemeClr>
          </a:solidFill>
        </p:spPr>
        <p:txBody>
          <a:bodyPr wrap="square" lIns="432000" anchor="ctr" anchorCtr="0">
            <a:noAutofit/>
          </a:bodyPr>
          <a:lstStyle>
            <a:lvl1pPr marL="0" indent="0">
              <a:spcBef>
                <a:spcPts val="0"/>
              </a:spcBef>
              <a:buClr>
                <a:schemeClr val="accent1"/>
              </a:buClr>
              <a:buFont typeface="+mj-lt"/>
              <a:buNone/>
              <a:defRPr sz="200" b="1">
                <a:solidFill>
                  <a:schemeClr val="accent4">
                    <a:lumMod val="40000"/>
                    <a:lumOff val="60000"/>
                  </a:schemeClr>
                </a:solidFill>
              </a:defRPr>
            </a:lvl1pPr>
          </a:lstStyle>
          <a:p>
            <a:pPr lvl="0"/>
            <a:r>
              <a:rPr lang="fr-FR"/>
              <a:t>.</a:t>
            </a:r>
          </a:p>
        </p:txBody>
      </p:sp>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1" y="1741488"/>
            <a:ext cx="4974156" cy="4718051"/>
          </a:xfrm>
          <a:prstGeom prst="rect">
            <a:avLst/>
          </a:prstGeom>
        </p:spPr>
        <p:txBody>
          <a:bodyPr>
            <a:normAutofit/>
          </a:bodyPr>
          <a:lstStyle>
            <a:lvl1pPr marL="516174" indent="-514338">
              <a:spcBef>
                <a:spcPts val="1800"/>
              </a:spcBef>
              <a:spcAft>
                <a:spcPts val="0"/>
              </a:spcAft>
              <a:buClr>
                <a:schemeClr val="accent1"/>
              </a:buClr>
              <a:buFont typeface="+mj-lt"/>
              <a:buAutoNum type="arabicPeriod"/>
              <a:defRPr lang="fr-FR" sz="2800" b="1" kern="1200" smtClean="0">
                <a:solidFill>
                  <a:schemeClr val="tx2"/>
                </a:solidFill>
                <a:latin typeface="+mn-lt"/>
                <a:ea typeface="+mn-ea"/>
                <a:cs typeface="+mn-cs"/>
              </a:defRPr>
            </a:lvl1pPr>
            <a:lvl2pPr marL="806450" indent="-266700">
              <a:defRPr/>
            </a:lvl2pPr>
          </a:lstStyle>
          <a:p>
            <a:pPr lvl="0"/>
            <a:r>
              <a:rPr lang="fr-FR"/>
              <a:t>Taper nom de section ici</a:t>
            </a:r>
          </a:p>
        </p:txBody>
      </p:sp>
      <p:sp>
        <p:nvSpPr>
          <p:cNvPr id="6" name="Titre 6">
            <a:extLst>
              <a:ext uri="{FF2B5EF4-FFF2-40B4-BE49-F238E27FC236}">
                <a16:creationId xmlns:a16="http://schemas.microsoft.com/office/drawing/2014/main" id="{F97CAEA0-3EE6-4A7F-A3B3-2A983D1D523B}"/>
              </a:ext>
            </a:extLst>
          </p:cNvPr>
          <p:cNvSpPr txBox="1">
            <a:spLocks/>
          </p:cNvSpPr>
          <p:nvPr userDrawn="1">
            <p:custDataLst>
              <p:tags r:id="rId1"/>
            </p:custDataLst>
          </p:nvPr>
        </p:nvSpPr>
        <p:spPr>
          <a:xfrm>
            <a:off x="425840" y="378965"/>
            <a:ext cx="9275208" cy="1083588"/>
          </a:xfrm>
          <a:prstGeom prst="rect">
            <a:avLst/>
          </a:prstGeom>
        </p:spPr>
        <p:txBody>
          <a:bodyPr vert="horz" wrap="square" lIns="0" tIns="0" rIns="0" bIns="0" rtlCol="0" anchor="t" anchorCtr="0">
            <a:noAutofit/>
          </a:bodyPr>
          <a:lstStyle>
            <a:lvl1pPr algn="l" defTabSz="914377" rtl="0" eaLnBrk="1" latinLnBrk="0" hangingPunct="1">
              <a:lnSpc>
                <a:spcPts val="3000"/>
              </a:lnSpc>
              <a:spcBef>
                <a:spcPct val="0"/>
              </a:spcBef>
              <a:buNone/>
              <a:defRPr sz="2800" b="1" kern="1200">
                <a:solidFill>
                  <a:srgbClr val="009FDF"/>
                </a:solidFill>
                <a:latin typeface="+mj-lt"/>
                <a:ea typeface="+mj-ea"/>
                <a:cs typeface="+mj-cs"/>
              </a:defRPr>
            </a:lvl1pPr>
          </a:lstStyle>
          <a:p>
            <a:r>
              <a:rPr lang="fr-CA">
                <a:solidFill>
                  <a:schemeClr val="tx2"/>
                </a:solidFill>
              </a:rPr>
              <a:t>Table des matières</a:t>
            </a:r>
          </a:p>
        </p:txBody>
      </p:sp>
      <p:pic>
        <p:nvPicPr>
          <p:cNvPr id="7" name="Image 6">
            <a:extLst>
              <a:ext uri="{FF2B5EF4-FFF2-40B4-BE49-F238E27FC236}">
                <a16:creationId xmlns:a16="http://schemas.microsoft.com/office/drawing/2014/main" id="{CD5C7C12-EDD0-4AAE-80F2-A9926DB2492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Tree>
    <p:extLst>
      <p:ext uri="{BB962C8B-B14F-4D97-AF65-F5344CB8AC3E}">
        <p14:creationId xmlns:p14="http://schemas.microsoft.com/office/powerpoint/2010/main" val="178909790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80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able des matière déroulante avec pagination">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3"/>
          <a:stretch>
            <a:fillRect/>
          </a:stretch>
        </p:blipFill>
        <p:spPr>
          <a:xfrm>
            <a:off x="0" y="0"/>
            <a:ext cx="12192000" cy="6858000"/>
          </a:xfrm>
          <a:prstGeom prst="rect">
            <a:avLst/>
          </a:prstGeom>
        </p:spPr>
      </p:pic>
      <p:sp>
        <p:nvSpPr>
          <p:cNvPr id="11" name="Espace réservé du texte 10">
            <a:extLst>
              <a:ext uri="{FF2B5EF4-FFF2-40B4-BE49-F238E27FC236}">
                <a16:creationId xmlns:a16="http://schemas.microsoft.com/office/drawing/2014/main" id="{C16281F6-60A8-4907-B850-A5488BCE00DC}"/>
              </a:ext>
            </a:extLst>
          </p:cNvPr>
          <p:cNvSpPr>
            <a:spLocks noGrp="1"/>
          </p:cNvSpPr>
          <p:nvPr>
            <p:ph type="body" sz="quarter" idx="14" hasCustomPrompt="1"/>
          </p:nvPr>
        </p:nvSpPr>
        <p:spPr>
          <a:xfrm>
            <a:off x="-1" y="1677690"/>
            <a:ext cx="6394785" cy="582626"/>
          </a:xfrm>
          <a:custGeom>
            <a:avLst/>
            <a:gdLst>
              <a:gd name="connsiteX0" fmla="*/ 6277583 w 7038017"/>
              <a:gd name="connsiteY0" fmla="*/ 0 h 582626"/>
              <a:gd name="connsiteX1" fmla="*/ 6432400 w 7038017"/>
              <a:gd name="connsiteY1" fmla="*/ 0 h 582626"/>
              <a:gd name="connsiteX2" fmla="*/ 6657800 w 7038017"/>
              <a:gd name="connsiteY2" fmla="*/ 0 h 582626"/>
              <a:gd name="connsiteX3" fmla="*/ 6724126 w 7038017"/>
              <a:gd name="connsiteY3" fmla="*/ 0 h 582626"/>
              <a:gd name="connsiteX4" fmla="*/ 6930408 w 7038017"/>
              <a:gd name="connsiteY4" fmla="*/ 85324 h 582626"/>
              <a:gd name="connsiteX5" fmla="*/ 6942782 w 7038017"/>
              <a:gd name="connsiteY5" fmla="*/ 100300 h 582626"/>
              <a:gd name="connsiteX6" fmla="*/ 6973082 w 7038017"/>
              <a:gd name="connsiteY6" fmla="*/ 128437 h 582626"/>
              <a:gd name="connsiteX7" fmla="*/ 7038017 w 7038017"/>
              <a:gd name="connsiteY7" fmla="*/ 291313 h 582626"/>
              <a:gd name="connsiteX8" fmla="*/ 6973082 w 7038017"/>
              <a:gd name="connsiteY8" fmla="*/ 454189 h 582626"/>
              <a:gd name="connsiteX9" fmla="*/ 6942782 w 7038017"/>
              <a:gd name="connsiteY9" fmla="*/ 482326 h 582626"/>
              <a:gd name="connsiteX10" fmla="*/ 6930408 w 7038017"/>
              <a:gd name="connsiteY10" fmla="*/ 497303 h 582626"/>
              <a:gd name="connsiteX11" fmla="*/ 6724126 w 7038017"/>
              <a:gd name="connsiteY11" fmla="*/ 582626 h 582626"/>
              <a:gd name="connsiteX12" fmla="*/ 6657800 w 7038017"/>
              <a:gd name="connsiteY12" fmla="*/ 582626 h 582626"/>
              <a:gd name="connsiteX13" fmla="*/ 6432401 w 7038017"/>
              <a:gd name="connsiteY13" fmla="*/ 582626 h 582626"/>
              <a:gd name="connsiteX14" fmla="*/ 6432400 w 7038017"/>
              <a:gd name="connsiteY14" fmla="*/ 582626 h 582626"/>
              <a:gd name="connsiteX15" fmla="*/ 6277584 w 7038017"/>
              <a:gd name="connsiteY15" fmla="*/ 582626 h 582626"/>
              <a:gd name="connsiteX16" fmla="*/ 6277583 w 7038017"/>
              <a:gd name="connsiteY16" fmla="*/ 582626 h 582626"/>
              <a:gd name="connsiteX17" fmla="*/ 1615855 w 7038017"/>
              <a:gd name="connsiteY17" fmla="*/ 582626 h 582626"/>
              <a:gd name="connsiteX18" fmla="*/ 0 w 7038017"/>
              <a:gd name="connsiteY18" fmla="*/ 582626 h 582626"/>
              <a:gd name="connsiteX19" fmla="*/ 0 w 7038017"/>
              <a:gd name="connsiteY19" fmla="*/ 1 h 582626"/>
              <a:gd name="connsiteX20" fmla="*/ 1615855 w 7038017"/>
              <a:gd name="connsiteY20" fmla="*/ 1 h 582626"/>
              <a:gd name="connsiteX21" fmla="*/ 6277583 w 7038017"/>
              <a:gd name="connsiteY21" fmla="*/ 1 h 582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38017" h="582626">
                <a:moveTo>
                  <a:pt x="6277583" y="0"/>
                </a:moveTo>
                <a:lnTo>
                  <a:pt x="6432400" y="0"/>
                </a:lnTo>
                <a:lnTo>
                  <a:pt x="6657800" y="0"/>
                </a:lnTo>
                <a:lnTo>
                  <a:pt x="6724126" y="0"/>
                </a:lnTo>
                <a:cubicBezTo>
                  <a:pt x="6804684" y="0"/>
                  <a:pt x="6877616" y="32606"/>
                  <a:pt x="6930408" y="85324"/>
                </a:cubicBezTo>
                <a:lnTo>
                  <a:pt x="6942782" y="100300"/>
                </a:lnTo>
                <a:lnTo>
                  <a:pt x="6973082" y="128437"/>
                </a:lnTo>
                <a:cubicBezTo>
                  <a:pt x="7014079" y="174931"/>
                  <a:pt x="7038017" y="230980"/>
                  <a:pt x="7038017" y="291313"/>
                </a:cubicBezTo>
                <a:cubicBezTo>
                  <a:pt x="7038017" y="351646"/>
                  <a:pt x="7014079" y="407695"/>
                  <a:pt x="6973082" y="454189"/>
                </a:cubicBezTo>
                <a:lnTo>
                  <a:pt x="6942782" y="482326"/>
                </a:lnTo>
                <a:lnTo>
                  <a:pt x="6930408" y="497303"/>
                </a:lnTo>
                <a:cubicBezTo>
                  <a:pt x="6877616" y="550020"/>
                  <a:pt x="6804684" y="582626"/>
                  <a:pt x="6724126" y="582626"/>
                </a:cubicBezTo>
                <a:lnTo>
                  <a:pt x="6657800" y="582626"/>
                </a:lnTo>
                <a:lnTo>
                  <a:pt x="6432401" y="582626"/>
                </a:lnTo>
                <a:lnTo>
                  <a:pt x="6432400" y="582626"/>
                </a:lnTo>
                <a:lnTo>
                  <a:pt x="6277584" y="582626"/>
                </a:lnTo>
                <a:lnTo>
                  <a:pt x="6277583" y="582626"/>
                </a:lnTo>
                <a:lnTo>
                  <a:pt x="1615855" y="582626"/>
                </a:lnTo>
                <a:lnTo>
                  <a:pt x="0" y="582626"/>
                </a:lnTo>
                <a:lnTo>
                  <a:pt x="0" y="1"/>
                </a:lnTo>
                <a:lnTo>
                  <a:pt x="1615855" y="1"/>
                </a:lnTo>
                <a:lnTo>
                  <a:pt x="6277583" y="1"/>
                </a:lnTo>
                <a:close/>
              </a:path>
            </a:pathLst>
          </a:custGeom>
          <a:solidFill>
            <a:schemeClr val="accent4">
              <a:lumMod val="40000"/>
              <a:lumOff val="60000"/>
            </a:schemeClr>
          </a:solidFill>
        </p:spPr>
        <p:txBody>
          <a:bodyPr wrap="square" lIns="432000" anchor="ctr" anchorCtr="0">
            <a:noAutofit/>
          </a:bodyPr>
          <a:lstStyle>
            <a:lvl1pPr marL="0" indent="0">
              <a:spcBef>
                <a:spcPts val="0"/>
              </a:spcBef>
              <a:buClr>
                <a:schemeClr val="accent1"/>
              </a:buClr>
              <a:buFont typeface="+mj-lt"/>
              <a:buNone/>
              <a:defRPr sz="200" b="1">
                <a:solidFill>
                  <a:schemeClr val="accent4">
                    <a:lumMod val="40000"/>
                    <a:lumOff val="60000"/>
                  </a:schemeClr>
                </a:solidFill>
              </a:defRPr>
            </a:lvl1pPr>
          </a:lstStyle>
          <a:p>
            <a:pPr lvl="0"/>
            <a:r>
              <a:rPr lang="fr-FR"/>
              <a:t>.</a:t>
            </a:r>
          </a:p>
        </p:txBody>
      </p:sp>
      <p:sp>
        <p:nvSpPr>
          <p:cNvPr id="5" name="Espace réservé du texte 4">
            <a:extLst>
              <a:ext uri="{FF2B5EF4-FFF2-40B4-BE49-F238E27FC236}">
                <a16:creationId xmlns:a16="http://schemas.microsoft.com/office/drawing/2014/main" id="{6177A2C4-9379-4799-A569-66157DD35347}"/>
              </a:ext>
            </a:extLst>
          </p:cNvPr>
          <p:cNvSpPr>
            <a:spLocks noGrp="1"/>
          </p:cNvSpPr>
          <p:nvPr>
            <p:ph type="body" sz="quarter" idx="10" hasCustomPrompt="1"/>
          </p:nvPr>
        </p:nvSpPr>
        <p:spPr>
          <a:xfrm>
            <a:off x="425842" y="1741488"/>
            <a:ext cx="4982353" cy="4718051"/>
          </a:xfrm>
          <a:prstGeom prst="rect">
            <a:avLst/>
          </a:prstGeom>
        </p:spPr>
        <p:txBody>
          <a:bodyPr>
            <a:normAutofit/>
          </a:bodyPr>
          <a:lstStyle>
            <a:lvl1pPr marL="516174" indent="-514338">
              <a:spcBef>
                <a:spcPts val="1800"/>
              </a:spcBef>
              <a:spcAft>
                <a:spcPts val="0"/>
              </a:spcAft>
              <a:buClr>
                <a:schemeClr val="accent1"/>
              </a:buClr>
              <a:buFont typeface="+mj-lt"/>
              <a:buAutoNum type="arabicPeriod"/>
              <a:defRPr lang="fr-FR" sz="2800" b="1" kern="1200" smtClean="0">
                <a:solidFill>
                  <a:schemeClr val="tx2"/>
                </a:solidFill>
                <a:latin typeface="+mn-lt"/>
                <a:ea typeface="+mn-ea"/>
                <a:cs typeface="+mn-cs"/>
              </a:defRPr>
            </a:lvl1pPr>
            <a:lvl2pPr marL="806450" indent="-266700">
              <a:defRPr/>
            </a:lvl2pPr>
          </a:lstStyle>
          <a:p>
            <a:pPr lvl="0"/>
            <a:r>
              <a:rPr lang="fr-FR"/>
              <a:t>Taper nom de section ici</a:t>
            </a:r>
          </a:p>
        </p:txBody>
      </p:sp>
      <p:sp>
        <p:nvSpPr>
          <p:cNvPr id="6" name="Titre 6">
            <a:extLst>
              <a:ext uri="{FF2B5EF4-FFF2-40B4-BE49-F238E27FC236}">
                <a16:creationId xmlns:a16="http://schemas.microsoft.com/office/drawing/2014/main" id="{F97CAEA0-3EE6-4A7F-A3B3-2A983D1D523B}"/>
              </a:ext>
            </a:extLst>
          </p:cNvPr>
          <p:cNvSpPr txBox="1">
            <a:spLocks/>
          </p:cNvSpPr>
          <p:nvPr userDrawn="1">
            <p:custDataLst>
              <p:tags r:id="rId1"/>
            </p:custDataLst>
          </p:nvPr>
        </p:nvSpPr>
        <p:spPr>
          <a:xfrm>
            <a:off x="425840" y="378965"/>
            <a:ext cx="9275208" cy="1083588"/>
          </a:xfrm>
          <a:prstGeom prst="rect">
            <a:avLst/>
          </a:prstGeom>
        </p:spPr>
        <p:txBody>
          <a:bodyPr vert="horz" wrap="square" lIns="0" tIns="0" rIns="0" bIns="0" rtlCol="0" anchor="t" anchorCtr="0">
            <a:noAutofit/>
          </a:bodyPr>
          <a:lstStyle>
            <a:lvl1pPr algn="l" defTabSz="914377" rtl="0" eaLnBrk="1" latinLnBrk="0" hangingPunct="1">
              <a:lnSpc>
                <a:spcPts val="3000"/>
              </a:lnSpc>
              <a:spcBef>
                <a:spcPct val="0"/>
              </a:spcBef>
              <a:buNone/>
              <a:defRPr sz="2800" b="1" kern="1200">
                <a:solidFill>
                  <a:srgbClr val="009FDF"/>
                </a:solidFill>
                <a:latin typeface="+mj-lt"/>
                <a:ea typeface="+mj-ea"/>
                <a:cs typeface="+mj-cs"/>
              </a:defRPr>
            </a:lvl1pPr>
          </a:lstStyle>
          <a:p>
            <a:r>
              <a:rPr lang="fr-CA">
                <a:solidFill>
                  <a:schemeClr val="tx2"/>
                </a:solidFill>
              </a:rPr>
              <a:t>Table des matières</a:t>
            </a:r>
          </a:p>
        </p:txBody>
      </p:sp>
      <p:pic>
        <p:nvPicPr>
          <p:cNvPr id="7" name="Image 6">
            <a:extLst>
              <a:ext uri="{FF2B5EF4-FFF2-40B4-BE49-F238E27FC236}">
                <a16:creationId xmlns:a16="http://schemas.microsoft.com/office/drawing/2014/main" id="{CD5C7C12-EDD0-4AAE-80F2-A9926DB2492C}"/>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135586" y="334800"/>
            <a:ext cx="1627199" cy="484360"/>
          </a:xfrm>
          <a:prstGeom prst="rect">
            <a:avLst/>
          </a:prstGeom>
        </p:spPr>
      </p:pic>
      <p:sp>
        <p:nvSpPr>
          <p:cNvPr id="8" name="Espace réservé du texte 4">
            <a:extLst>
              <a:ext uri="{FF2B5EF4-FFF2-40B4-BE49-F238E27FC236}">
                <a16:creationId xmlns:a16="http://schemas.microsoft.com/office/drawing/2014/main" id="{CD182AD7-7005-435A-BA1B-9EDC90D4D2C7}"/>
              </a:ext>
            </a:extLst>
          </p:cNvPr>
          <p:cNvSpPr>
            <a:spLocks noGrp="1"/>
          </p:cNvSpPr>
          <p:nvPr>
            <p:ph type="body" sz="quarter" idx="13" hasCustomPrompt="1"/>
          </p:nvPr>
        </p:nvSpPr>
        <p:spPr>
          <a:xfrm>
            <a:off x="5457153" y="1741488"/>
            <a:ext cx="630863" cy="4718052"/>
          </a:xfrm>
          <a:prstGeom prst="rect">
            <a:avLst/>
          </a:prstGeom>
        </p:spPr>
        <p:txBody>
          <a:bodyPr rIns="108000">
            <a:normAutofit/>
          </a:bodyPr>
          <a:lstStyle>
            <a:lvl1pPr marL="1836" indent="0" algn="r">
              <a:spcBef>
                <a:spcPts val="1800"/>
              </a:spcBef>
              <a:spcAft>
                <a:spcPts val="0"/>
              </a:spcAft>
              <a:buClr>
                <a:schemeClr val="accent1"/>
              </a:buClr>
              <a:buFont typeface="+mj-lt"/>
              <a:buNone/>
              <a:defRPr lang="fr-FR" sz="2800" b="0" kern="1200" smtClean="0">
                <a:solidFill>
                  <a:schemeClr val="tx2"/>
                </a:solidFill>
                <a:latin typeface="+mn-lt"/>
                <a:ea typeface="+mn-ea"/>
                <a:cs typeface="+mn-cs"/>
              </a:defRPr>
            </a:lvl1pPr>
            <a:lvl2pPr marL="806450" indent="-266700">
              <a:defRPr/>
            </a:lvl2pPr>
          </a:lstStyle>
          <a:p>
            <a:pPr lvl="0"/>
            <a:r>
              <a:rPr lang="fr-FR"/>
              <a:t>#</a:t>
            </a:r>
          </a:p>
        </p:txBody>
      </p:sp>
    </p:spTree>
    <p:extLst>
      <p:ext uri="{BB962C8B-B14F-4D97-AF65-F5344CB8AC3E}">
        <p14:creationId xmlns:p14="http://schemas.microsoft.com/office/powerpoint/2010/main" val="43226072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extLst>
    <p:ext uri="{DCECCB84-F9BA-43D5-87BE-67443E8EF086}">
      <p15:sldGuideLst xmlns:p15="http://schemas.microsoft.com/office/powerpoint/2012/main">
        <p15:guide id="1" pos="80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59" Type="http://schemas.openxmlformats.org/officeDocument/2006/relationships/slideLayout" Target="../slideLayouts/slideLayout159.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39" Type="http://schemas.openxmlformats.org/officeDocument/2006/relationships/slideLayout" Target="../slideLayouts/slideLayout139.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45" Type="http://schemas.openxmlformats.org/officeDocument/2006/relationships/slideLayout" Target="../slideLayouts/slideLayout145.xml"/><Relationship Id="rId161" Type="http://schemas.openxmlformats.org/officeDocument/2006/relationships/slideLayout" Target="../slideLayouts/slideLayout161.xml"/><Relationship Id="rId16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51" Type="http://schemas.openxmlformats.org/officeDocument/2006/relationships/slideLayout" Target="../slideLayouts/slideLayout151.xml"/><Relationship Id="rId156" Type="http://schemas.openxmlformats.org/officeDocument/2006/relationships/slideLayout" Target="../slideLayouts/slideLayout156.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162" Type="http://schemas.openxmlformats.org/officeDocument/2006/relationships/slideLayout" Target="../slideLayouts/slideLayout16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164" Type="http://schemas.openxmlformats.org/officeDocument/2006/relationships/slideLayout" Target="../slideLayouts/slideLayout164.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theme" Target="../theme/theme1.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26" Type="http://schemas.openxmlformats.org/officeDocument/2006/relationships/slideLayout" Target="../slideLayouts/slideLayout190.xml"/><Relationship Id="rId3" Type="http://schemas.openxmlformats.org/officeDocument/2006/relationships/slideLayout" Target="../slideLayouts/slideLayout167.xml"/><Relationship Id="rId21" Type="http://schemas.openxmlformats.org/officeDocument/2006/relationships/slideLayout" Target="../slideLayouts/slideLayout185.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20" Type="http://schemas.openxmlformats.org/officeDocument/2006/relationships/slideLayout" Target="../slideLayouts/slideLayout184.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24" Type="http://schemas.openxmlformats.org/officeDocument/2006/relationships/slideLayout" Target="../slideLayouts/slideLayout188.xml"/><Relationship Id="rId5" Type="http://schemas.openxmlformats.org/officeDocument/2006/relationships/slideLayout" Target="../slideLayouts/slideLayout169.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image" Target="../media/image1.png"/><Relationship Id="rId10" Type="http://schemas.openxmlformats.org/officeDocument/2006/relationships/slideLayout" Target="../slideLayouts/slideLayout174.xml"/><Relationship Id="rId19" Type="http://schemas.openxmlformats.org/officeDocument/2006/relationships/slideLayout" Target="../slideLayouts/slideLayout183.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Espace réservé du titre 7">
            <a:extLst>
              <a:ext uri="{FF2B5EF4-FFF2-40B4-BE49-F238E27FC236}">
                <a16:creationId xmlns:a16="http://schemas.microsoft.com/office/drawing/2014/main" id="{41B0AFC0-3405-4C5A-8440-FF57ABBCAECC}"/>
              </a:ext>
            </a:extLst>
          </p:cNvPr>
          <p:cNvSpPr>
            <a:spLocks noGrp="1"/>
          </p:cNvSpPr>
          <p:nvPr>
            <p:ph type="title"/>
          </p:nvPr>
        </p:nvSpPr>
        <p:spPr>
          <a:xfrm>
            <a:off x="425043" y="687600"/>
            <a:ext cx="11324043" cy="792000"/>
          </a:xfrm>
          <a:prstGeom prst="rect">
            <a:avLst/>
          </a:prstGeom>
        </p:spPr>
        <p:txBody>
          <a:bodyPr vert="horz" wrap="square" lIns="0" tIns="0" rIns="0" bIns="0" rtlCol="0" anchor="t" anchorCtr="0">
            <a:noAutofit/>
          </a:bodyPr>
          <a:lstStyle/>
          <a:p>
            <a:r>
              <a:rPr lang="fr-CA"/>
              <a:t>Titre (message important qui résume la page)</a:t>
            </a:r>
          </a:p>
        </p:txBody>
      </p:sp>
      <p:sp>
        <p:nvSpPr>
          <p:cNvPr id="5" name="Espace réservé du texte 4">
            <a:extLst>
              <a:ext uri="{FF2B5EF4-FFF2-40B4-BE49-F238E27FC236}">
                <a16:creationId xmlns:a16="http://schemas.microsoft.com/office/drawing/2014/main" id="{BCB15324-5629-45BA-9E31-0182A2BE043D}"/>
              </a:ext>
            </a:extLst>
          </p:cNvPr>
          <p:cNvSpPr>
            <a:spLocks noGrp="1"/>
          </p:cNvSpPr>
          <p:nvPr>
            <p:ph type="body" idx="1"/>
          </p:nvPr>
        </p:nvSpPr>
        <p:spPr>
          <a:xfrm>
            <a:off x="424800" y="1600199"/>
            <a:ext cx="11315805" cy="4665117"/>
          </a:xfrm>
          <a:prstGeom prst="rect">
            <a:avLst/>
          </a:prstGeom>
        </p:spPr>
        <p:txBody>
          <a:bodyPr vert="horz" lIns="0" tIns="0" rIns="0" bIns="0" rtlCol="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 pour titre de paragraphe</a:t>
            </a:r>
          </a:p>
          <a:p>
            <a:pPr lvl="5"/>
            <a:r>
              <a:rPr lang="fr-CA"/>
              <a:t>Six</a:t>
            </a:r>
          </a:p>
          <a:p>
            <a:pPr lvl="6"/>
            <a:r>
              <a:rPr lang="fr-CA"/>
              <a:t>Sept</a:t>
            </a:r>
          </a:p>
          <a:p>
            <a:pPr lvl="7"/>
            <a:r>
              <a:rPr lang="fr-CA"/>
              <a:t>Huit</a:t>
            </a:r>
          </a:p>
          <a:p>
            <a:pPr lvl="8"/>
            <a:r>
              <a:rPr lang="fr-CA"/>
              <a:t>Neuf</a:t>
            </a:r>
          </a:p>
        </p:txBody>
      </p:sp>
      <p:pic>
        <p:nvPicPr>
          <p:cNvPr id="9" name="Image 8">
            <a:extLst>
              <a:ext uri="{FF2B5EF4-FFF2-40B4-BE49-F238E27FC236}">
                <a16:creationId xmlns:a16="http://schemas.microsoft.com/office/drawing/2014/main" id="{4F6549DD-68B6-49F7-88AA-A7DA0E3A4B36}"/>
              </a:ext>
              <a:ext uri="{C183D7F6-B498-43B3-948B-1728B52AA6E4}">
                <adec:decorative xmlns:adec="http://schemas.microsoft.com/office/drawing/2017/decorative" val="1"/>
              </a:ext>
            </a:extLst>
          </p:cNvPr>
          <p:cNvPicPr>
            <a:picLocks noChangeAspect="1"/>
          </p:cNvPicPr>
          <p:nvPr/>
        </p:nvPicPr>
        <p:blipFill rotWithShape="1">
          <a:blip r:embed="rId166" cstate="print">
            <a:extLst>
              <a:ext uri="{28A0092B-C50C-407E-A947-70E740481C1C}">
                <a14:useLocalDpi xmlns:a14="http://schemas.microsoft.com/office/drawing/2010/main"/>
              </a:ext>
            </a:extLst>
          </a:blip>
          <a:srcRect r="74700"/>
          <a:stretch/>
        </p:blipFill>
        <p:spPr>
          <a:xfrm>
            <a:off x="187954" y="6248775"/>
            <a:ext cx="489586" cy="720000"/>
          </a:xfrm>
          <a:prstGeom prst="rect">
            <a:avLst/>
          </a:prstGeom>
        </p:spPr>
      </p:pic>
      <p:sp>
        <p:nvSpPr>
          <p:cNvPr id="4" name="Espace réservé du pied de page 3">
            <a:extLst>
              <a:ext uri="{FF2B5EF4-FFF2-40B4-BE49-F238E27FC236}">
                <a16:creationId xmlns:a16="http://schemas.microsoft.com/office/drawing/2014/main" id="{7DA83736-13DE-4FA9-B666-8393BD92D95F}"/>
              </a:ext>
            </a:extLst>
          </p:cNvPr>
          <p:cNvSpPr>
            <a:spLocks noGrp="1"/>
          </p:cNvSpPr>
          <p:nvPr>
            <p:ph type="ftr" sz="quarter" idx="3"/>
          </p:nvPr>
        </p:nvSpPr>
        <p:spPr>
          <a:xfrm>
            <a:off x="1580759" y="6569708"/>
            <a:ext cx="7200000" cy="188104"/>
          </a:xfrm>
          <a:prstGeom prst="rect">
            <a:avLst/>
          </a:prstGeom>
        </p:spPr>
        <p:txBody>
          <a:bodyPr vert="horz" lIns="0" tIns="45720" rIns="91440" bIns="0" rtlCol="0" anchor="b" anchorCtr="0"/>
          <a:lstStyle>
            <a:lvl1pPr algn="l">
              <a:defRPr sz="800">
                <a:solidFill>
                  <a:schemeClr val="tx2"/>
                </a:solidFill>
              </a:defRPr>
            </a:lvl1pPr>
          </a:lstStyle>
          <a:p>
            <a:endParaRPr lang="fr-CA"/>
          </a:p>
        </p:txBody>
      </p:sp>
      <p:sp>
        <p:nvSpPr>
          <p:cNvPr id="6" name="Espace réservé du numéro de diapositive 5"/>
          <p:cNvSpPr>
            <a:spLocks noGrp="1"/>
          </p:cNvSpPr>
          <p:nvPr>
            <p:ph type="sldNum" sz="quarter" idx="4"/>
          </p:nvPr>
        </p:nvSpPr>
        <p:spPr>
          <a:xfrm>
            <a:off x="10668552" y="6552929"/>
            <a:ext cx="1080000" cy="204883"/>
          </a:xfrm>
          <a:prstGeom prst="rect">
            <a:avLst/>
          </a:prstGeom>
        </p:spPr>
        <p:txBody>
          <a:bodyPr vert="horz" lIns="0" tIns="0" rIns="0" bIns="0" rtlCol="0" anchor="b" anchorCtr="0">
            <a:noAutofit/>
          </a:bodyPr>
          <a:lstStyle>
            <a:lvl1pPr algn="r">
              <a:defRPr sz="900" b="0">
                <a:solidFill>
                  <a:schemeClr val="tx2"/>
                </a:solidFill>
              </a:defRPr>
            </a:lvl1pPr>
          </a:lstStyle>
          <a:p>
            <a:fld id="{34086EEB-F3E1-654A-A42A-41B68528E268}" type="slidenum">
              <a:rPr lang="fr-CA" smtClean="0"/>
              <a:pPr/>
              <a:t>‹N°›</a:t>
            </a:fld>
            <a:endParaRPr lang="fr-CA"/>
          </a:p>
        </p:txBody>
      </p:sp>
      <p:cxnSp>
        <p:nvCxnSpPr>
          <p:cNvPr id="13" name="Connecteur droit 12">
            <a:extLst>
              <a:ext uri="{FF2B5EF4-FFF2-40B4-BE49-F238E27FC236}">
                <a16:creationId xmlns:a16="http://schemas.microsoft.com/office/drawing/2014/main" id="{75187582-14E5-482C-B87E-8C0D3F7C4834}"/>
              </a:ext>
            </a:extLst>
          </p:cNvPr>
          <p:cNvCxnSpPr/>
          <p:nvPr/>
        </p:nvCxnSpPr>
        <p:spPr>
          <a:xfrm>
            <a:off x="-186770" y="6273231"/>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994D7B8F-0DA4-41F3-AB86-E158B81E3DC6}"/>
              </a:ext>
            </a:extLst>
          </p:cNvPr>
          <p:cNvCxnSpPr/>
          <p:nvPr/>
        </p:nvCxnSpPr>
        <p:spPr>
          <a:xfrm>
            <a:off x="12195175" y="6273231"/>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F58A4EA1-2D55-4B87-8364-80041DC531B9}"/>
              </a:ext>
            </a:extLst>
          </p:cNvPr>
          <p:cNvCxnSpPr>
            <a:cxnSpLocks/>
          </p:cNvCxnSpPr>
          <p:nvPr/>
        </p:nvCxnSpPr>
        <p:spPr>
          <a:xfrm rot="5400000">
            <a:off x="334556" y="-9972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45DA3A80-8148-4BDD-AA0D-096FF2B28340}"/>
              </a:ext>
            </a:extLst>
          </p:cNvPr>
          <p:cNvCxnSpPr>
            <a:cxnSpLocks/>
          </p:cNvCxnSpPr>
          <p:nvPr/>
        </p:nvCxnSpPr>
        <p:spPr>
          <a:xfrm rot="5400000">
            <a:off x="11660829" y="-9972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E01D07D2-5E35-4A58-B32F-CEC875D03F05}"/>
              </a:ext>
            </a:extLst>
          </p:cNvPr>
          <p:cNvCxnSpPr>
            <a:cxnSpLocks/>
          </p:cNvCxnSpPr>
          <p:nvPr/>
        </p:nvCxnSpPr>
        <p:spPr>
          <a:xfrm rot="5400000">
            <a:off x="334556" y="695470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686B33E1-CEE0-4F0A-8FF9-0826DFF44CE4}"/>
              </a:ext>
            </a:extLst>
          </p:cNvPr>
          <p:cNvCxnSpPr>
            <a:cxnSpLocks/>
          </p:cNvCxnSpPr>
          <p:nvPr/>
        </p:nvCxnSpPr>
        <p:spPr>
          <a:xfrm rot="5400000">
            <a:off x="11660829" y="695470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4B17CDCA-2F53-48F5-9D3B-3FAD74279408}"/>
              </a:ext>
            </a:extLst>
          </p:cNvPr>
          <p:cNvCxnSpPr>
            <a:cxnSpLocks/>
          </p:cNvCxnSpPr>
          <p:nvPr/>
        </p:nvCxnSpPr>
        <p:spPr>
          <a:xfrm>
            <a:off x="-186770" y="39449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4A79A9B8-4DF0-4083-A330-E0190F1418C6}"/>
              </a:ext>
            </a:extLst>
          </p:cNvPr>
          <p:cNvCxnSpPr>
            <a:cxnSpLocks/>
          </p:cNvCxnSpPr>
          <p:nvPr/>
        </p:nvCxnSpPr>
        <p:spPr>
          <a:xfrm>
            <a:off x="12195175" y="39449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 name="Connecteur droit 1">
            <a:extLst>
              <a:ext uri="{FF2B5EF4-FFF2-40B4-BE49-F238E27FC236}">
                <a16:creationId xmlns:a16="http://schemas.microsoft.com/office/drawing/2014/main" id="{9AF593DA-A38D-8138-8591-AA13CD3AD20F}"/>
              </a:ext>
            </a:extLst>
          </p:cNvPr>
          <p:cNvCxnSpPr>
            <a:cxnSpLocks/>
          </p:cNvCxnSpPr>
          <p:nvPr/>
        </p:nvCxnSpPr>
        <p:spPr>
          <a:xfrm>
            <a:off x="-186770" y="16002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9E606E8D-ACF2-083C-AE64-16F54648E893}"/>
              </a:ext>
            </a:extLst>
          </p:cNvPr>
          <p:cNvCxnSpPr>
            <a:cxnSpLocks/>
          </p:cNvCxnSpPr>
          <p:nvPr/>
        </p:nvCxnSpPr>
        <p:spPr>
          <a:xfrm>
            <a:off x="12195175" y="1600200"/>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A310478E-F250-DE8A-3FA9-44F3B0CD6575}"/>
              </a:ext>
            </a:extLst>
          </p:cNvPr>
          <p:cNvPicPr>
            <a:picLocks noChangeAspect="1"/>
          </p:cNvPicPr>
          <p:nvPr userDrawn="1"/>
        </p:nvPicPr>
        <p:blipFill rotWithShape="1">
          <a:blip r:embed="rId166" cstate="print">
            <a:extLst>
              <a:ext uri="{28A0092B-C50C-407E-A947-70E740481C1C}">
                <a14:useLocalDpi xmlns:a14="http://schemas.microsoft.com/office/drawing/2010/main"/>
              </a:ext>
            </a:extLst>
          </a:blip>
          <a:srcRect r="74700"/>
          <a:stretch/>
        </p:blipFill>
        <p:spPr>
          <a:xfrm>
            <a:off x="187954" y="6248775"/>
            <a:ext cx="489586" cy="720000"/>
          </a:xfrm>
          <a:prstGeom prst="rect">
            <a:avLst/>
          </a:prstGeom>
        </p:spPr>
      </p:pic>
      <p:cxnSp>
        <p:nvCxnSpPr>
          <p:cNvPr id="10" name="Connecteur droit 9">
            <a:extLst>
              <a:ext uri="{FF2B5EF4-FFF2-40B4-BE49-F238E27FC236}">
                <a16:creationId xmlns:a16="http://schemas.microsoft.com/office/drawing/2014/main" id="{A0DBC21C-2424-23F8-8266-8B4F596CB3CC}"/>
              </a:ext>
            </a:extLst>
          </p:cNvPr>
          <p:cNvCxnSpPr/>
          <p:nvPr userDrawn="1"/>
        </p:nvCxnSpPr>
        <p:spPr>
          <a:xfrm>
            <a:off x="-184150" y="6273231"/>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F3A0DCBB-0855-0364-6E10-A6DF92A8B594}"/>
              </a:ext>
            </a:extLst>
          </p:cNvPr>
          <p:cNvCxnSpPr/>
          <p:nvPr userDrawn="1"/>
        </p:nvCxnSpPr>
        <p:spPr>
          <a:xfrm>
            <a:off x="12195175" y="6273231"/>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EB697670-C802-B6A1-0A66-365D49F80ACD}"/>
              </a:ext>
            </a:extLst>
          </p:cNvPr>
          <p:cNvCxnSpPr>
            <a:cxnSpLocks/>
          </p:cNvCxnSpPr>
          <p:nvPr userDrawn="1"/>
        </p:nvCxnSpPr>
        <p:spPr>
          <a:xfrm>
            <a:off x="-184150" y="1423282"/>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9CDAED7D-4BB9-D1B6-8793-C8CE0BF2A0B7}"/>
              </a:ext>
            </a:extLst>
          </p:cNvPr>
          <p:cNvCxnSpPr>
            <a:cxnSpLocks/>
          </p:cNvCxnSpPr>
          <p:nvPr userDrawn="1"/>
        </p:nvCxnSpPr>
        <p:spPr>
          <a:xfrm>
            <a:off x="12195175" y="1423282"/>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C512B31C-BE74-885F-32C3-D4F466F0F484}"/>
              </a:ext>
            </a:extLst>
          </p:cNvPr>
          <p:cNvCxnSpPr>
            <a:cxnSpLocks/>
          </p:cNvCxnSpPr>
          <p:nvPr userDrawn="1"/>
        </p:nvCxnSpPr>
        <p:spPr>
          <a:xfrm rot="5400000">
            <a:off x="334556" y="-9350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593E53E5-73F1-1C56-6E8A-864203C149BA}"/>
              </a:ext>
            </a:extLst>
          </p:cNvPr>
          <p:cNvCxnSpPr>
            <a:cxnSpLocks/>
          </p:cNvCxnSpPr>
          <p:nvPr userDrawn="1"/>
        </p:nvCxnSpPr>
        <p:spPr>
          <a:xfrm rot="5400000">
            <a:off x="11660829" y="-9350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F61A7DF1-C88F-CFE8-B417-A5AA5A1CD1E0}"/>
              </a:ext>
            </a:extLst>
          </p:cNvPr>
          <p:cNvCxnSpPr>
            <a:cxnSpLocks/>
          </p:cNvCxnSpPr>
          <p:nvPr userDrawn="1"/>
        </p:nvCxnSpPr>
        <p:spPr>
          <a:xfrm rot="5400000">
            <a:off x="334556" y="694848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C352DE53-774E-5D2A-A1C6-6CF140A0C66C}"/>
              </a:ext>
            </a:extLst>
          </p:cNvPr>
          <p:cNvCxnSpPr>
            <a:cxnSpLocks/>
          </p:cNvCxnSpPr>
          <p:nvPr userDrawn="1"/>
        </p:nvCxnSpPr>
        <p:spPr>
          <a:xfrm rot="5400000">
            <a:off x="11660829" y="694848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2F0E16EE-073A-1F1F-3131-744FDFFD02DF}"/>
              </a:ext>
            </a:extLst>
          </p:cNvPr>
          <p:cNvCxnSpPr>
            <a:cxnSpLocks/>
          </p:cNvCxnSpPr>
          <p:nvPr userDrawn="1"/>
        </p:nvCxnSpPr>
        <p:spPr>
          <a:xfrm>
            <a:off x="-184150" y="39449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B51D7E14-3B17-49FB-0F28-9EDAE07CABC1}"/>
              </a:ext>
            </a:extLst>
          </p:cNvPr>
          <p:cNvCxnSpPr>
            <a:cxnSpLocks/>
          </p:cNvCxnSpPr>
          <p:nvPr userDrawn="1"/>
        </p:nvCxnSpPr>
        <p:spPr>
          <a:xfrm>
            <a:off x="12195175" y="39449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652652"/>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 id="2147483975" r:id="rId14"/>
    <p:sldLayoutId id="2147483976" r:id="rId15"/>
    <p:sldLayoutId id="2147483977" r:id="rId16"/>
    <p:sldLayoutId id="2147483978" r:id="rId17"/>
    <p:sldLayoutId id="2147483979" r:id="rId18"/>
    <p:sldLayoutId id="2147483980" r:id="rId19"/>
    <p:sldLayoutId id="2147483981" r:id="rId20"/>
    <p:sldLayoutId id="2147483982" r:id="rId21"/>
    <p:sldLayoutId id="2147483983" r:id="rId22"/>
    <p:sldLayoutId id="2147483984" r:id="rId23"/>
    <p:sldLayoutId id="2147483985" r:id="rId24"/>
    <p:sldLayoutId id="2147483986" r:id="rId25"/>
    <p:sldLayoutId id="2147483987" r:id="rId26"/>
    <p:sldLayoutId id="2147483988" r:id="rId27"/>
    <p:sldLayoutId id="2147483989" r:id="rId28"/>
    <p:sldLayoutId id="2147483990" r:id="rId29"/>
    <p:sldLayoutId id="2147483991" r:id="rId30"/>
    <p:sldLayoutId id="2147483992" r:id="rId31"/>
    <p:sldLayoutId id="2147483993" r:id="rId32"/>
    <p:sldLayoutId id="2147483994" r:id="rId33"/>
    <p:sldLayoutId id="2147483995" r:id="rId34"/>
    <p:sldLayoutId id="2147483996" r:id="rId35"/>
    <p:sldLayoutId id="2147483997" r:id="rId36"/>
    <p:sldLayoutId id="2147483998" r:id="rId37"/>
    <p:sldLayoutId id="2147483999" r:id="rId38"/>
    <p:sldLayoutId id="2147484000" r:id="rId39"/>
    <p:sldLayoutId id="2147484001" r:id="rId40"/>
    <p:sldLayoutId id="2147484002" r:id="rId41"/>
    <p:sldLayoutId id="2147484003" r:id="rId42"/>
    <p:sldLayoutId id="2147484004" r:id="rId43"/>
    <p:sldLayoutId id="2147484005" r:id="rId44"/>
    <p:sldLayoutId id="2147484006" r:id="rId45"/>
    <p:sldLayoutId id="2147484007" r:id="rId46"/>
    <p:sldLayoutId id="2147484008" r:id="rId47"/>
    <p:sldLayoutId id="2147484009" r:id="rId48"/>
    <p:sldLayoutId id="2147484010" r:id="rId49"/>
    <p:sldLayoutId id="2147484011" r:id="rId50"/>
    <p:sldLayoutId id="2147484012" r:id="rId51"/>
    <p:sldLayoutId id="2147484013" r:id="rId52"/>
    <p:sldLayoutId id="2147484014" r:id="rId53"/>
    <p:sldLayoutId id="2147484015" r:id="rId54"/>
    <p:sldLayoutId id="2147484016" r:id="rId55"/>
    <p:sldLayoutId id="2147484017" r:id="rId56"/>
    <p:sldLayoutId id="2147484018" r:id="rId57"/>
    <p:sldLayoutId id="2147484019" r:id="rId58"/>
    <p:sldLayoutId id="2147484020" r:id="rId59"/>
    <p:sldLayoutId id="2147484021" r:id="rId60"/>
    <p:sldLayoutId id="2147484022" r:id="rId61"/>
    <p:sldLayoutId id="2147484023" r:id="rId62"/>
    <p:sldLayoutId id="2147484024" r:id="rId63"/>
    <p:sldLayoutId id="2147484025" r:id="rId64"/>
    <p:sldLayoutId id="2147484026" r:id="rId65"/>
    <p:sldLayoutId id="2147484027" r:id="rId66"/>
    <p:sldLayoutId id="2147484028" r:id="rId67"/>
    <p:sldLayoutId id="2147484029" r:id="rId68"/>
    <p:sldLayoutId id="2147484030" r:id="rId69"/>
    <p:sldLayoutId id="2147484031" r:id="rId70"/>
    <p:sldLayoutId id="2147484032" r:id="rId71"/>
    <p:sldLayoutId id="2147484033" r:id="rId72"/>
    <p:sldLayoutId id="2147484034" r:id="rId73"/>
    <p:sldLayoutId id="2147484035" r:id="rId74"/>
    <p:sldLayoutId id="2147484036" r:id="rId75"/>
    <p:sldLayoutId id="2147484037" r:id="rId76"/>
    <p:sldLayoutId id="2147484038" r:id="rId77"/>
    <p:sldLayoutId id="2147484039" r:id="rId78"/>
    <p:sldLayoutId id="2147484040" r:id="rId79"/>
    <p:sldLayoutId id="2147484041" r:id="rId80"/>
    <p:sldLayoutId id="2147484042" r:id="rId81"/>
    <p:sldLayoutId id="2147484043" r:id="rId82"/>
    <p:sldLayoutId id="2147484047" r:id="rId83"/>
    <p:sldLayoutId id="2147484051" r:id="rId84"/>
    <p:sldLayoutId id="2147483853" r:id="rId85"/>
    <p:sldLayoutId id="2147483854" r:id="rId86"/>
    <p:sldLayoutId id="2147483855" r:id="rId87"/>
    <p:sldLayoutId id="2147483857" r:id="rId88"/>
    <p:sldLayoutId id="2147483671" r:id="rId89"/>
    <p:sldLayoutId id="2147483664" r:id="rId90"/>
    <p:sldLayoutId id="2147483665" r:id="rId91"/>
    <p:sldLayoutId id="2147483675" r:id="rId92"/>
    <p:sldLayoutId id="2147483667" r:id="rId93"/>
    <p:sldLayoutId id="2147483668" r:id="rId94"/>
    <p:sldLayoutId id="2147483678" r:id="rId95"/>
    <p:sldLayoutId id="2147483679" r:id="rId96"/>
    <p:sldLayoutId id="2147483680" r:id="rId97"/>
    <p:sldLayoutId id="2147483681" r:id="rId98"/>
    <p:sldLayoutId id="2147483758" r:id="rId99"/>
    <p:sldLayoutId id="2147483683" r:id="rId100"/>
    <p:sldLayoutId id="2147483684" r:id="rId101"/>
    <p:sldLayoutId id="2147483685" r:id="rId102"/>
    <p:sldLayoutId id="2147483686" r:id="rId103"/>
    <p:sldLayoutId id="2147483687" r:id="rId104"/>
    <p:sldLayoutId id="2147483689" r:id="rId105"/>
    <p:sldLayoutId id="2147483691" r:id="rId106"/>
    <p:sldLayoutId id="2147483692" r:id="rId107"/>
    <p:sldLayoutId id="2147483693" r:id="rId108"/>
    <p:sldLayoutId id="2147483694" r:id="rId109"/>
    <p:sldLayoutId id="2147483695" r:id="rId110"/>
    <p:sldLayoutId id="2147483696" r:id="rId111"/>
    <p:sldLayoutId id="2147483697" r:id="rId112"/>
    <p:sldLayoutId id="2147483698" r:id="rId113"/>
    <p:sldLayoutId id="2147483700" r:id="rId114"/>
    <p:sldLayoutId id="2147483701" r:id="rId115"/>
    <p:sldLayoutId id="2147483702" r:id="rId116"/>
    <p:sldLayoutId id="2147483703" r:id="rId117"/>
    <p:sldLayoutId id="2147483704" r:id="rId118"/>
    <p:sldLayoutId id="2147483705" r:id="rId119"/>
    <p:sldLayoutId id="2147483706" r:id="rId120"/>
    <p:sldLayoutId id="2147483707" r:id="rId121"/>
    <p:sldLayoutId id="2147483708" r:id="rId122"/>
    <p:sldLayoutId id="2147483709" r:id="rId123"/>
    <p:sldLayoutId id="2147483710" r:id="rId124"/>
    <p:sldLayoutId id="2147483712" r:id="rId125"/>
    <p:sldLayoutId id="2147483713" r:id="rId126"/>
    <p:sldLayoutId id="2147483714" r:id="rId127"/>
    <p:sldLayoutId id="2147483715" r:id="rId128"/>
    <p:sldLayoutId id="2147483716" r:id="rId129"/>
    <p:sldLayoutId id="2147483717" r:id="rId130"/>
    <p:sldLayoutId id="2147483718" r:id="rId131"/>
    <p:sldLayoutId id="2147483719" r:id="rId132"/>
    <p:sldLayoutId id="2147483720" r:id="rId133"/>
    <p:sldLayoutId id="2147483721" r:id="rId134"/>
    <p:sldLayoutId id="2147483722" r:id="rId135"/>
    <p:sldLayoutId id="2147483723" r:id="rId136"/>
    <p:sldLayoutId id="2147483724" r:id="rId137"/>
    <p:sldLayoutId id="2147483725" r:id="rId138"/>
    <p:sldLayoutId id="2147483726" r:id="rId139"/>
    <p:sldLayoutId id="2147483727" r:id="rId140"/>
    <p:sldLayoutId id="2147483728" r:id="rId141"/>
    <p:sldLayoutId id="2147483729" r:id="rId142"/>
    <p:sldLayoutId id="2147483730" r:id="rId143"/>
    <p:sldLayoutId id="2147483731" r:id="rId144"/>
    <p:sldLayoutId id="2147483760" r:id="rId145"/>
    <p:sldLayoutId id="2147483734" r:id="rId146"/>
    <p:sldLayoutId id="2147483735" r:id="rId147"/>
    <p:sldLayoutId id="2147483736" r:id="rId148"/>
    <p:sldLayoutId id="2147483737" r:id="rId149"/>
    <p:sldLayoutId id="2147483738" r:id="rId150"/>
    <p:sldLayoutId id="2147483739" r:id="rId151"/>
    <p:sldLayoutId id="2147483740" r:id="rId152"/>
    <p:sldLayoutId id="2147483732" r:id="rId153"/>
    <p:sldLayoutId id="2147483733" r:id="rId154"/>
    <p:sldLayoutId id="2147483741" r:id="rId155"/>
    <p:sldLayoutId id="2147483742" r:id="rId156"/>
    <p:sldLayoutId id="2147483743" r:id="rId157"/>
    <p:sldLayoutId id="2147483745" r:id="rId158"/>
    <p:sldLayoutId id="2147483746" r:id="rId159"/>
    <p:sldLayoutId id="2147483747" r:id="rId160"/>
    <p:sldLayoutId id="2147483749" r:id="rId161"/>
    <p:sldLayoutId id="2147483751" r:id="rId162"/>
    <p:sldLayoutId id="2147483756" r:id="rId163"/>
    <p:sldLayoutId id="2147483757" r:id="rId164"/>
  </p:sldLayoutIdLst>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txStyles>
    <p:titleStyle>
      <a:lvl1pPr algn="l" defTabSz="914377" rtl="0" eaLnBrk="1" latinLnBrk="0" hangingPunct="1">
        <a:lnSpc>
          <a:spcPts val="3000"/>
        </a:lnSpc>
        <a:spcBef>
          <a:spcPct val="0"/>
        </a:spcBef>
        <a:buNone/>
        <a:defRPr sz="2800" b="1" kern="1200">
          <a:solidFill>
            <a:schemeClr val="tx2"/>
          </a:solidFill>
          <a:latin typeface="+mj-lt"/>
          <a:ea typeface="+mj-ea"/>
          <a:cs typeface="+mj-cs"/>
        </a:defRPr>
      </a:lvl1pPr>
    </p:titleStyle>
    <p:bodyStyle>
      <a:lvl1pPr marL="0" indent="0" algn="l" defTabSz="914377" rtl="0" eaLnBrk="1" latinLnBrk="0" hangingPunct="1">
        <a:lnSpc>
          <a:spcPct val="100000"/>
        </a:lnSpc>
        <a:spcBef>
          <a:spcPts val="1800"/>
        </a:spcBef>
        <a:spcAft>
          <a:spcPts val="0"/>
        </a:spcAft>
        <a:buFont typeface="Arial" panose="020B0604020202020204" pitchFamily="34" charset="0"/>
        <a:buNone/>
        <a:tabLst/>
        <a:defRPr sz="2000" b="0" kern="1200">
          <a:solidFill>
            <a:schemeClr val="tx2"/>
          </a:solidFill>
          <a:latin typeface="+mn-lt"/>
          <a:ea typeface="+mn-ea"/>
          <a:cs typeface="+mn-cs"/>
        </a:defRPr>
      </a:lvl1pPr>
      <a:lvl2pPr marL="252000" indent="-252000" algn="l" defTabSz="914377" rtl="0" eaLnBrk="1" latinLnBrk="0" hangingPunct="1">
        <a:lnSpc>
          <a:spcPct val="100000"/>
        </a:lnSpc>
        <a:spcBef>
          <a:spcPts val="1000"/>
        </a:spcBef>
        <a:spcAft>
          <a:spcPts val="0"/>
        </a:spcAft>
        <a:buClr>
          <a:schemeClr val="accent1"/>
        </a:buClr>
        <a:buFont typeface="Arial" panose="020B0604020202020204" pitchFamily="34" charset="0"/>
        <a:buChar char="•"/>
        <a:defRPr lang="fr-CA" sz="2000" b="0" kern="1200" dirty="0" smtClean="0">
          <a:solidFill>
            <a:schemeClr val="tx2"/>
          </a:solidFill>
          <a:latin typeface="+mn-lt"/>
          <a:ea typeface="+mn-ea"/>
          <a:cs typeface="+mn-cs"/>
        </a:defRPr>
      </a:lvl2pPr>
      <a:lvl3pPr marL="475200" indent="-216000" algn="l" defTabSz="914377" rtl="0" eaLnBrk="1" latinLnBrk="0" hangingPunct="1">
        <a:lnSpc>
          <a:spcPct val="100000"/>
        </a:lnSpc>
        <a:spcBef>
          <a:spcPts val="500"/>
        </a:spcBef>
        <a:spcAft>
          <a:spcPts val="0"/>
        </a:spcAft>
        <a:buClr>
          <a:schemeClr val="accent1"/>
        </a:buClr>
        <a:buSzPct val="100000"/>
        <a:buFont typeface="Arial" panose="020B0604020202020204" pitchFamily="34" charset="0"/>
        <a:buChar char="•"/>
        <a:defRPr lang="fr-CA" sz="1800" b="0" kern="1200" dirty="0" smtClean="0">
          <a:solidFill>
            <a:schemeClr val="tx2"/>
          </a:solidFill>
          <a:latin typeface="+mn-lt"/>
          <a:ea typeface="+mn-ea"/>
          <a:cs typeface="+mn-cs"/>
        </a:defRPr>
      </a:lvl3pPr>
      <a:lvl4pPr marL="648000" indent="-180975" algn="l" defTabSz="914377" rtl="0" eaLnBrk="1" latinLnBrk="0" hangingPunct="1">
        <a:lnSpc>
          <a:spcPct val="100000"/>
        </a:lnSpc>
        <a:spcBef>
          <a:spcPts val="200"/>
        </a:spcBef>
        <a:spcAft>
          <a:spcPts val="0"/>
        </a:spcAft>
        <a:buClr>
          <a:schemeClr val="accent1"/>
        </a:buClr>
        <a:buSzPct val="100000"/>
        <a:buFont typeface="Arial" panose="020B0604020202020204" pitchFamily="34" charset="0"/>
        <a:buChar char="•"/>
        <a:defRPr lang="fr-CA" sz="1600" b="0" kern="1200" dirty="0">
          <a:solidFill>
            <a:schemeClr val="tx2"/>
          </a:solidFill>
          <a:latin typeface="+mn-lt"/>
          <a:ea typeface="+mn-ea"/>
          <a:cs typeface="+mn-cs"/>
        </a:defRPr>
      </a:lvl4pPr>
      <a:lvl5pPr marL="0" marR="0" indent="0" algn="l" defTabSz="914377" rtl="0" eaLnBrk="1" fontAlgn="auto" latinLnBrk="0" hangingPunct="1">
        <a:lnSpc>
          <a:spcPct val="100000"/>
        </a:lnSpc>
        <a:spcBef>
          <a:spcPts val="1800"/>
        </a:spcBef>
        <a:spcAft>
          <a:spcPts val="0"/>
        </a:spcAft>
        <a:buClr>
          <a:schemeClr val="accent3"/>
        </a:buClr>
        <a:buSzTx/>
        <a:buFont typeface="Arial" panose="020B0604020202020204" pitchFamily="34" charset="0"/>
        <a:buNone/>
        <a:tabLst/>
        <a:defRPr lang="fr-CA" sz="2000" b="1" kern="1200" dirty="0">
          <a:solidFill>
            <a:schemeClr val="accent1"/>
          </a:solidFill>
          <a:latin typeface="+mn-lt"/>
          <a:ea typeface="+mn-ea"/>
          <a:cs typeface="+mn-cs"/>
        </a:defRPr>
      </a:lvl5pPr>
      <a:lvl6pPr marL="0" marR="0" indent="0" algn="l" defTabSz="914377" rtl="0" eaLnBrk="1" fontAlgn="auto" latinLnBrk="0" hangingPunct="1">
        <a:lnSpc>
          <a:spcPct val="100000"/>
        </a:lnSpc>
        <a:spcBef>
          <a:spcPts val="800"/>
        </a:spcBef>
        <a:spcAft>
          <a:spcPts val="0"/>
        </a:spcAft>
        <a:buClrTx/>
        <a:buSzTx/>
        <a:buFont typeface="+mj-lt"/>
        <a:buNone/>
        <a:tabLst/>
        <a:defRPr lang="fr-CA" sz="1800" b="0" kern="1200" dirty="0" smtClean="0">
          <a:solidFill>
            <a:schemeClr val="tx2"/>
          </a:solidFill>
          <a:latin typeface="+mn-lt"/>
          <a:ea typeface="+mn-ea"/>
          <a:cs typeface="+mn-cs"/>
        </a:defRPr>
      </a:lvl6pPr>
      <a:lvl7pPr marL="324000" marR="0" indent="-324000" algn="l" defTabSz="914377" rtl="0" eaLnBrk="1" fontAlgn="auto" latinLnBrk="0" hangingPunct="1">
        <a:lnSpc>
          <a:spcPct val="100000"/>
        </a:lnSpc>
        <a:spcBef>
          <a:spcPts val="1000"/>
        </a:spcBef>
        <a:spcAft>
          <a:spcPts val="0"/>
        </a:spcAft>
        <a:buClr>
          <a:schemeClr val="accent1"/>
        </a:buClr>
        <a:buSzPct val="100000"/>
        <a:buFont typeface="+mj-lt"/>
        <a:buAutoNum type="arabicPeriod"/>
        <a:tabLst/>
        <a:defRPr sz="2000" b="0" kern="1200">
          <a:solidFill>
            <a:schemeClr val="tx2"/>
          </a:solidFill>
          <a:latin typeface="+mn-lt"/>
          <a:ea typeface="+mn-ea"/>
          <a:cs typeface="+mn-cs"/>
        </a:defRPr>
      </a:lvl7pPr>
      <a:lvl8pPr marL="612000" indent="-288000" algn="l" defTabSz="914377" rtl="0" eaLnBrk="1" latinLnBrk="0" hangingPunct="1">
        <a:lnSpc>
          <a:spcPct val="100000"/>
        </a:lnSpc>
        <a:spcBef>
          <a:spcPts val="500"/>
        </a:spcBef>
        <a:spcAft>
          <a:spcPts val="0"/>
        </a:spcAft>
        <a:buClr>
          <a:schemeClr val="accent1"/>
        </a:buClr>
        <a:buSzPct val="100000"/>
        <a:buFont typeface="+mj-lt"/>
        <a:buAutoNum type="arabicPeriod"/>
        <a:defRPr sz="1800" b="0" kern="1200">
          <a:solidFill>
            <a:schemeClr val="tx2"/>
          </a:solidFill>
          <a:latin typeface="+mn-lt"/>
          <a:ea typeface="+mn-ea"/>
          <a:cs typeface="+mn-cs"/>
        </a:defRPr>
      </a:lvl8pPr>
      <a:lvl9pPr marL="864000" indent="-252000" algn="l" defTabSz="914377" rtl="0" eaLnBrk="1" latinLnBrk="0" hangingPunct="1">
        <a:lnSpc>
          <a:spcPct val="100000"/>
        </a:lnSpc>
        <a:spcBef>
          <a:spcPts val="200"/>
        </a:spcBef>
        <a:spcAft>
          <a:spcPts val="0"/>
        </a:spcAft>
        <a:buClr>
          <a:schemeClr val="accent1"/>
        </a:buClr>
        <a:buFont typeface="+mj-lt"/>
        <a:buAutoNum type="arabicPeriod"/>
        <a:defRPr sz="1600" kern="1200">
          <a:solidFill>
            <a:schemeClr val="tx2"/>
          </a:solidFill>
          <a:latin typeface="+mn-lt"/>
          <a:ea typeface="+mn-ea"/>
          <a:cs typeface="+mn-cs"/>
        </a:defRPr>
      </a:lvl9pPr>
    </p:bodyStyle>
    <p:otherStyle>
      <a:defPPr>
        <a:defRPr lang="fr-CA"/>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8">
          <p15:clr>
            <a:srgbClr val="F26B43"/>
          </p15:clr>
        </p15:guide>
        <p15:guide id="4" pos="7401">
          <p15:clr>
            <a:srgbClr val="F26B43"/>
          </p15:clr>
        </p15:guide>
        <p15:guide id="7" orient="horz" pos="1008">
          <p15:clr>
            <a:srgbClr val="F26B43"/>
          </p15:clr>
        </p15:guide>
        <p15:guide id="8" orient="horz" pos="4238">
          <p15:clr>
            <a:srgbClr val="F26B43"/>
          </p15:clr>
        </p15:guide>
        <p15:guide id="12" orient="horz" pos="249">
          <p15:clr>
            <a:srgbClr val="F26B43"/>
          </p15:clr>
        </p15:guide>
        <p15:guide id="13" orient="horz" pos="395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4F6549DD-68B6-49F7-88AA-A7DA0E3A4B36}"/>
              </a:ext>
            </a:extLst>
          </p:cNvPr>
          <p:cNvPicPr>
            <a:picLocks noChangeAspect="1"/>
          </p:cNvPicPr>
          <p:nvPr userDrawn="1"/>
        </p:nvPicPr>
        <p:blipFill rotWithShape="1">
          <a:blip r:embed="rId28" cstate="print">
            <a:extLst>
              <a:ext uri="{28A0092B-C50C-407E-A947-70E740481C1C}">
                <a14:useLocalDpi xmlns:a14="http://schemas.microsoft.com/office/drawing/2010/main"/>
              </a:ext>
            </a:extLst>
          </a:blip>
          <a:srcRect r="74700"/>
          <a:stretch/>
        </p:blipFill>
        <p:spPr>
          <a:xfrm>
            <a:off x="187954" y="6248775"/>
            <a:ext cx="489586" cy="720000"/>
          </a:xfrm>
          <a:prstGeom prst="rect">
            <a:avLst/>
          </a:prstGeom>
        </p:spPr>
      </p:pic>
      <p:sp>
        <p:nvSpPr>
          <p:cNvPr id="6" name="Espace réservé du numéro de diapositive 5"/>
          <p:cNvSpPr>
            <a:spLocks noGrp="1"/>
          </p:cNvSpPr>
          <p:nvPr>
            <p:ph type="sldNum" sz="quarter" idx="4"/>
          </p:nvPr>
        </p:nvSpPr>
        <p:spPr>
          <a:xfrm>
            <a:off x="10668552" y="6552929"/>
            <a:ext cx="1080000" cy="204883"/>
          </a:xfrm>
          <a:prstGeom prst="rect">
            <a:avLst/>
          </a:prstGeom>
        </p:spPr>
        <p:txBody>
          <a:bodyPr vert="horz" lIns="0" tIns="0" rIns="0" bIns="0" rtlCol="0" anchor="b" anchorCtr="0">
            <a:noAutofit/>
          </a:bodyPr>
          <a:lstStyle>
            <a:lvl1pPr algn="r">
              <a:defRPr sz="900" b="0">
                <a:solidFill>
                  <a:schemeClr val="tx2"/>
                </a:solidFill>
              </a:defRPr>
            </a:lvl1pPr>
          </a:lstStyle>
          <a:p>
            <a:fld id="{34086EEB-F3E1-654A-A42A-41B68528E268}" type="slidenum">
              <a:rPr lang="fr-CA" smtClean="0"/>
              <a:pPr/>
              <a:t>‹N°›</a:t>
            </a:fld>
            <a:endParaRPr lang="fr-CA"/>
          </a:p>
        </p:txBody>
      </p:sp>
      <p:sp>
        <p:nvSpPr>
          <p:cNvPr id="4" name="Espace réservé du pied de page 3">
            <a:extLst>
              <a:ext uri="{FF2B5EF4-FFF2-40B4-BE49-F238E27FC236}">
                <a16:creationId xmlns:a16="http://schemas.microsoft.com/office/drawing/2014/main" id="{7DA83736-13DE-4FA9-B666-8393BD92D95F}"/>
              </a:ext>
            </a:extLst>
          </p:cNvPr>
          <p:cNvSpPr>
            <a:spLocks noGrp="1"/>
          </p:cNvSpPr>
          <p:nvPr>
            <p:ph type="ftr" sz="quarter" idx="3"/>
          </p:nvPr>
        </p:nvSpPr>
        <p:spPr>
          <a:xfrm>
            <a:off x="1580759" y="6569708"/>
            <a:ext cx="7200000" cy="188104"/>
          </a:xfrm>
          <a:prstGeom prst="rect">
            <a:avLst/>
          </a:prstGeom>
        </p:spPr>
        <p:txBody>
          <a:bodyPr vert="horz" lIns="0" tIns="45720" rIns="91440" bIns="0" rtlCol="0" anchor="b" anchorCtr="0"/>
          <a:lstStyle>
            <a:lvl1pPr algn="l">
              <a:defRPr sz="800">
                <a:solidFill>
                  <a:schemeClr val="tx2"/>
                </a:solidFill>
              </a:defRPr>
            </a:lvl1pPr>
          </a:lstStyle>
          <a:p>
            <a:r>
              <a:rPr lang="fr-CA"/>
              <a:t>Entrez votre texte ici</a:t>
            </a:r>
          </a:p>
        </p:txBody>
      </p:sp>
      <p:sp>
        <p:nvSpPr>
          <p:cNvPr id="8" name="Espace réservé du titre 7">
            <a:extLst>
              <a:ext uri="{FF2B5EF4-FFF2-40B4-BE49-F238E27FC236}">
                <a16:creationId xmlns:a16="http://schemas.microsoft.com/office/drawing/2014/main" id="{41B0AFC0-3405-4C5A-8440-FF57ABBCAECC}"/>
              </a:ext>
            </a:extLst>
          </p:cNvPr>
          <p:cNvSpPr>
            <a:spLocks noGrp="1"/>
          </p:cNvSpPr>
          <p:nvPr>
            <p:ph type="title"/>
          </p:nvPr>
        </p:nvSpPr>
        <p:spPr>
          <a:xfrm>
            <a:off x="425043" y="394496"/>
            <a:ext cx="11324043" cy="731042"/>
          </a:xfrm>
          <a:prstGeom prst="rect">
            <a:avLst/>
          </a:prstGeom>
        </p:spPr>
        <p:txBody>
          <a:bodyPr vert="horz" wrap="square" lIns="0" tIns="0" rIns="0" bIns="0" rtlCol="0" anchor="t" anchorCtr="0">
            <a:noAutofit/>
          </a:bodyPr>
          <a:lstStyle/>
          <a:p>
            <a:r>
              <a:rPr lang="fr-FR"/>
              <a:t>Mon titre principal</a:t>
            </a:r>
            <a:endParaRPr lang="fr-CA"/>
          </a:p>
        </p:txBody>
      </p:sp>
      <p:cxnSp>
        <p:nvCxnSpPr>
          <p:cNvPr id="13" name="Connecteur droit 12">
            <a:extLst>
              <a:ext uri="{FF2B5EF4-FFF2-40B4-BE49-F238E27FC236}">
                <a16:creationId xmlns:a16="http://schemas.microsoft.com/office/drawing/2014/main" id="{75187582-14E5-482C-B87E-8C0D3F7C4834}"/>
              </a:ext>
            </a:extLst>
          </p:cNvPr>
          <p:cNvCxnSpPr/>
          <p:nvPr userDrawn="1"/>
        </p:nvCxnSpPr>
        <p:spPr>
          <a:xfrm>
            <a:off x="-184150" y="6273231"/>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994D7B8F-0DA4-41F3-AB86-E158B81E3DC6}"/>
              </a:ext>
            </a:extLst>
          </p:cNvPr>
          <p:cNvCxnSpPr/>
          <p:nvPr userDrawn="1"/>
        </p:nvCxnSpPr>
        <p:spPr>
          <a:xfrm>
            <a:off x="12195175" y="6273231"/>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0EC72E7F-9CF9-4FFF-B4F6-D7532C33AF46}"/>
              </a:ext>
            </a:extLst>
          </p:cNvPr>
          <p:cNvCxnSpPr>
            <a:cxnSpLocks/>
          </p:cNvCxnSpPr>
          <p:nvPr userDrawn="1"/>
        </p:nvCxnSpPr>
        <p:spPr>
          <a:xfrm>
            <a:off x="-184150" y="1423282"/>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0E14FD72-A597-475B-96E3-0CB6DC989656}"/>
              </a:ext>
            </a:extLst>
          </p:cNvPr>
          <p:cNvCxnSpPr>
            <a:cxnSpLocks/>
          </p:cNvCxnSpPr>
          <p:nvPr userDrawn="1"/>
        </p:nvCxnSpPr>
        <p:spPr>
          <a:xfrm>
            <a:off x="12195175" y="1423282"/>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F58A4EA1-2D55-4B87-8364-80041DC531B9}"/>
              </a:ext>
            </a:extLst>
          </p:cNvPr>
          <p:cNvCxnSpPr>
            <a:cxnSpLocks/>
          </p:cNvCxnSpPr>
          <p:nvPr userDrawn="1"/>
        </p:nvCxnSpPr>
        <p:spPr>
          <a:xfrm rot="5400000">
            <a:off x="334556" y="-9350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45DA3A80-8148-4BDD-AA0D-096FF2B28340}"/>
              </a:ext>
            </a:extLst>
          </p:cNvPr>
          <p:cNvCxnSpPr>
            <a:cxnSpLocks/>
          </p:cNvCxnSpPr>
          <p:nvPr userDrawn="1"/>
        </p:nvCxnSpPr>
        <p:spPr>
          <a:xfrm rot="5400000">
            <a:off x="11660829" y="-9350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E01D07D2-5E35-4A58-B32F-CEC875D03F05}"/>
              </a:ext>
            </a:extLst>
          </p:cNvPr>
          <p:cNvCxnSpPr>
            <a:cxnSpLocks/>
          </p:cNvCxnSpPr>
          <p:nvPr userDrawn="1"/>
        </p:nvCxnSpPr>
        <p:spPr>
          <a:xfrm rot="5400000">
            <a:off x="334556" y="694848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686B33E1-CEE0-4F0A-8FF9-0826DFF44CE4}"/>
              </a:ext>
            </a:extLst>
          </p:cNvPr>
          <p:cNvCxnSpPr>
            <a:cxnSpLocks/>
          </p:cNvCxnSpPr>
          <p:nvPr userDrawn="1"/>
        </p:nvCxnSpPr>
        <p:spPr>
          <a:xfrm rot="5400000">
            <a:off x="11660829" y="6948488"/>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4B17CDCA-2F53-48F5-9D3B-3FAD74279408}"/>
              </a:ext>
            </a:extLst>
          </p:cNvPr>
          <p:cNvCxnSpPr>
            <a:cxnSpLocks/>
          </p:cNvCxnSpPr>
          <p:nvPr userDrawn="1"/>
        </p:nvCxnSpPr>
        <p:spPr>
          <a:xfrm>
            <a:off x="-184150" y="39449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4A79A9B8-4DF0-4083-A330-E0190F1418C6}"/>
              </a:ext>
            </a:extLst>
          </p:cNvPr>
          <p:cNvCxnSpPr>
            <a:cxnSpLocks/>
          </p:cNvCxnSpPr>
          <p:nvPr userDrawn="1"/>
        </p:nvCxnSpPr>
        <p:spPr>
          <a:xfrm>
            <a:off x="12195175" y="394496"/>
            <a:ext cx="180975" cy="0"/>
          </a:xfrm>
          <a:prstGeom prst="line">
            <a:avLst/>
          </a:prstGeom>
          <a:ln w="317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5" name="Espace réservé du texte 4">
            <a:extLst>
              <a:ext uri="{FF2B5EF4-FFF2-40B4-BE49-F238E27FC236}">
                <a16:creationId xmlns:a16="http://schemas.microsoft.com/office/drawing/2014/main" id="{BCB15324-5629-45BA-9E31-0182A2BE043D}"/>
              </a:ext>
            </a:extLst>
          </p:cNvPr>
          <p:cNvSpPr>
            <a:spLocks noGrp="1"/>
          </p:cNvSpPr>
          <p:nvPr>
            <p:ph type="body" idx="1"/>
          </p:nvPr>
        </p:nvSpPr>
        <p:spPr>
          <a:xfrm>
            <a:off x="432746" y="1423282"/>
            <a:ext cx="11315805" cy="4850517"/>
          </a:xfrm>
          <a:prstGeom prst="rect">
            <a:avLst/>
          </a:prstGeom>
        </p:spPr>
        <p:txBody>
          <a:bodyPr vert="horz" lIns="0" tIns="0" rIns="0" bIns="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a:p>
            <a:pPr lvl="5"/>
            <a:r>
              <a:rPr lang="fr-FR"/>
              <a:t>Six</a:t>
            </a:r>
          </a:p>
          <a:p>
            <a:pPr lvl="6"/>
            <a:r>
              <a:rPr lang="fr-FR"/>
              <a:t>Sept</a:t>
            </a:r>
          </a:p>
          <a:p>
            <a:pPr lvl="7"/>
            <a:r>
              <a:rPr lang="fr-FR"/>
              <a:t>Huit</a:t>
            </a:r>
          </a:p>
          <a:p>
            <a:pPr lvl="8"/>
            <a:r>
              <a:rPr lang="fr-FR"/>
              <a:t>Neuf</a:t>
            </a:r>
          </a:p>
        </p:txBody>
      </p:sp>
    </p:spTree>
    <p:extLst>
      <p:ext uri="{BB962C8B-B14F-4D97-AF65-F5344CB8AC3E}">
        <p14:creationId xmlns:p14="http://schemas.microsoft.com/office/powerpoint/2010/main" val="1426544856"/>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 id="2147484065" r:id="rId12"/>
    <p:sldLayoutId id="2147484066" r:id="rId13"/>
    <p:sldLayoutId id="2147484067" r:id="rId14"/>
    <p:sldLayoutId id="2147484068" r:id="rId15"/>
    <p:sldLayoutId id="2147484073" r:id="rId16"/>
    <p:sldLayoutId id="2147484076" r:id="rId17"/>
    <p:sldLayoutId id="2147484078" r:id="rId18"/>
    <p:sldLayoutId id="2147484082" r:id="rId19"/>
    <p:sldLayoutId id="2147484084" r:id="rId20"/>
    <p:sldLayoutId id="2147484085" r:id="rId21"/>
    <p:sldLayoutId id="2147484115" r:id="rId22"/>
    <p:sldLayoutId id="2147484129" r:id="rId23"/>
    <p:sldLayoutId id="2147484141" r:id="rId24"/>
    <p:sldLayoutId id="2147484148" r:id="rId25"/>
    <p:sldLayoutId id="2147484149" r:id="rId26"/>
  </p:sldLayoutIdLst>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hdr="0" ftr="0" dt="0"/>
  <p:txStyles>
    <p:titleStyle>
      <a:lvl1pPr algn="l" defTabSz="914377" rtl="0" eaLnBrk="1" latinLnBrk="0" hangingPunct="1">
        <a:lnSpc>
          <a:spcPts val="3000"/>
        </a:lnSpc>
        <a:spcBef>
          <a:spcPct val="0"/>
        </a:spcBef>
        <a:buNone/>
        <a:defRPr sz="2800" b="1" kern="1200">
          <a:solidFill>
            <a:schemeClr val="tx2"/>
          </a:solidFill>
          <a:latin typeface="+mj-lt"/>
          <a:ea typeface="+mj-ea"/>
          <a:cs typeface="+mj-cs"/>
        </a:defRPr>
      </a:lvl1pPr>
    </p:titleStyle>
    <p:bodyStyle>
      <a:lvl1pPr marL="0" indent="0" algn="l" defTabSz="914377" rtl="0" eaLnBrk="1" latinLnBrk="0" hangingPunct="1">
        <a:lnSpc>
          <a:spcPct val="100000"/>
        </a:lnSpc>
        <a:spcBef>
          <a:spcPts val="1800"/>
        </a:spcBef>
        <a:spcAft>
          <a:spcPts val="0"/>
        </a:spcAft>
        <a:buFont typeface="Arial" panose="020B0604020202020204" pitchFamily="34" charset="0"/>
        <a:buNone/>
        <a:tabLst/>
        <a:defRPr sz="2000" b="0" kern="1200">
          <a:solidFill>
            <a:schemeClr val="tx2"/>
          </a:solidFill>
          <a:latin typeface="+mn-lt"/>
          <a:ea typeface="+mn-ea"/>
          <a:cs typeface="+mn-cs"/>
        </a:defRPr>
      </a:lvl1pPr>
      <a:lvl2pPr marL="252000" indent="-252000" algn="l" defTabSz="914377" rtl="0" eaLnBrk="1" latinLnBrk="0" hangingPunct="1">
        <a:lnSpc>
          <a:spcPct val="100000"/>
        </a:lnSpc>
        <a:spcBef>
          <a:spcPts val="1000"/>
        </a:spcBef>
        <a:spcAft>
          <a:spcPts val="0"/>
        </a:spcAft>
        <a:buClr>
          <a:schemeClr val="accent1"/>
        </a:buClr>
        <a:buFont typeface="Arial" panose="020B0604020202020204" pitchFamily="34" charset="0"/>
        <a:buChar char="•"/>
        <a:defRPr lang="fr-FR" sz="2000" b="0" kern="1200" dirty="0" smtClean="0">
          <a:solidFill>
            <a:schemeClr val="tx2"/>
          </a:solidFill>
          <a:latin typeface="+mn-lt"/>
          <a:ea typeface="+mn-ea"/>
          <a:cs typeface="+mn-cs"/>
        </a:defRPr>
      </a:lvl2pPr>
      <a:lvl3pPr marL="475200" indent="-216000" algn="l" defTabSz="914377" rtl="0" eaLnBrk="1" latinLnBrk="0" hangingPunct="1">
        <a:lnSpc>
          <a:spcPct val="100000"/>
        </a:lnSpc>
        <a:spcBef>
          <a:spcPts val="500"/>
        </a:spcBef>
        <a:spcAft>
          <a:spcPts val="0"/>
        </a:spcAft>
        <a:buClr>
          <a:schemeClr val="accent1"/>
        </a:buClr>
        <a:buSzPct val="100000"/>
        <a:buFont typeface="Arial" panose="020B0604020202020204" pitchFamily="34" charset="0"/>
        <a:buChar char="•"/>
        <a:defRPr lang="fr-FR" sz="1800" b="0" kern="1200" dirty="0" smtClean="0">
          <a:solidFill>
            <a:schemeClr val="tx2"/>
          </a:solidFill>
          <a:latin typeface="+mn-lt"/>
          <a:ea typeface="+mn-ea"/>
          <a:cs typeface="+mn-cs"/>
        </a:defRPr>
      </a:lvl3pPr>
      <a:lvl4pPr marL="648000" indent="-180975" algn="l" defTabSz="914377" rtl="0" eaLnBrk="1" latinLnBrk="0" hangingPunct="1">
        <a:lnSpc>
          <a:spcPct val="100000"/>
        </a:lnSpc>
        <a:spcBef>
          <a:spcPts val="200"/>
        </a:spcBef>
        <a:spcAft>
          <a:spcPts val="0"/>
        </a:spcAft>
        <a:buClr>
          <a:schemeClr val="accent1"/>
        </a:buClr>
        <a:buSzPct val="100000"/>
        <a:buFont typeface="Arial" panose="020B0604020202020204" pitchFamily="34" charset="0"/>
        <a:buChar char="•"/>
        <a:defRPr lang="fr-FR" sz="1600" b="0" kern="1200" dirty="0">
          <a:solidFill>
            <a:schemeClr val="tx2"/>
          </a:solidFill>
          <a:latin typeface="+mn-lt"/>
          <a:ea typeface="+mn-ea"/>
          <a:cs typeface="+mn-cs"/>
        </a:defRPr>
      </a:lvl4pPr>
      <a:lvl5pPr marL="0" marR="0" indent="0" algn="l" defTabSz="914377" rtl="0" eaLnBrk="1" fontAlgn="auto" latinLnBrk="0" hangingPunct="1">
        <a:lnSpc>
          <a:spcPct val="100000"/>
        </a:lnSpc>
        <a:spcBef>
          <a:spcPts val="1200"/>
        </a:spcBef>
        <a:spcAft>
          <a:spcPts val="0"/>
        </a:spcAft>
        <a:buClr>
          <a:schemeClr val="accent3"/>
        </a:buClr>
        <a:buSzTx/>
        <a:buFont typeface="Arial" panose="020B0604020202020204" pitchFamily="34" charset="0"/>
        <a:buNone/>
        <a:tabLst/>
        <a:defRPr lang="fr-FR" sz="1800" b="0" kern="1200" dirty="0">
          <a:solidFill>
            <a:schemeClr val="tx2"/>
          </a:solidFill>
          <a:latin typeface="+mn-lt"/>
          <a:ea typeface="+mn-ea"/>
          <a:cs typeface="+mn-cs"/>
        </a:defRPr>
      </a:lvl5pPr>
      <a:lvl6pPr marL="0" marR="0" indent="0" algn="l" defTabSz="914377" rtl="0" eaLnBrk="1" fontAlgn="auto" latinLnBrk="0" hangingPunct="1">
        <a:lnSpc>
          <a:spcPct val="100000"/>
        </a:lnSpc>
        <a:spcBef>
          <a:spcPts val="800"/>
        </a:spcBef>
        <a:spcAft>
          <a:spcPts val="0"/>
        </a:spcAft>
        <a:buClrTx/>
        <a:buSzTx/>
        <a:buFont typeface="+mj-lt"/>
        <a:buNone/>
        <a:tabLst/>
        <a:defRPr lang="fr-FR" sz="1600" b="0" kern="1200" dirty="0" smtClean="0">
          <a:solidFill>
            <a:schemeClr val="tx2"/>
          </a:solidFill>
          <a:latin typeface="+mn-lt"/>
          <a:ea typeface="+mn-ea"/>
          <a:cs typeface="+mn-cs"/>
        </a:defRPr>
      </a:lvl6pPr>
      <a:lvl7pPr marL="324000" marR="0" indent="-324000" algn="l" defTabSz="914377" rtl="0" eaLnBrk="1" fontAlgn="auto" latinLnBrk="0" hangingPunct="1">
        <a:lnSpc>
          <a:spcPct val="100000"/>
        </a:lnSpc>
        <a:spcBef>
          <a:spcPts val="1000"/>
        </a:spcBef>
        <a:spcAft>
          <a:spcPts val="0"/>
        </a:spcAft>
        <a:buClr>
          <a:schemeClr val="accent1"/>
        </a:buClr>
        <a:buSzPct val="100000"/>
        <a:buFont typeface="+mj-lt"/>
        <a:buAutoNum type="arabicPeriod"/>
        <a:tabLst/>
        <a:defRPr sz="2000" b="0" kern="1200">
          <a:solidFill>
            <a:schemeClr val="tx2"/>
          </a:solidFill>
          <a:latin typeface="+mn-lt"/>
          <a:ea typeface="+mn-ea"/>
          <a:cs typeface="+mn-cs"/>
        </a:defRPr>
      </a:lvl7pPr>
      <a:lvl8pPr marL="547200" indent="-288000" algn="l" defTabSz="914377" rtl="0" eaLnBrk="1" latinLnBrk="0" hangingPunct="1">
        <a:lnSpc>
          <a:spcPct val="100000"/>
        </a:lnSpc>
        <a:spcBef>
          <a:spcPts val="500"/>
        </a:spcBef>
        <a:spcAft>
          <a:spcPts val="0"/>
        </a:spcAft>
        <a:buClr>
          <a:schemeClr val="accent1"/>
        </a:buClr>
        <a:buSzPct val="100000"/>
        <a:buFont typeface="+mj-lt"/>
        <a:buAutoNum type="arabicPeriod"/>
        <a:defRPr sz="1800" b="0" kern="1200">
          <a:solidFill>
            <a:schemeClr val="tx2"/>
          </a:solidFill>
          <a:latin typeface="+mn-lt"/>
          <a:ea typeface="+mn-ea"/>
          <a:cs typeface="+mn-cs"/>
        </a:defRPr>
      </a:lvl8pPr>
      <a:lvl9pPr marL="720000" indent="-252000" algn="l" defTabSz="914377" rtl="0" eaLnBrk="1" latinLnBrk="0" hangingPunct="1">
        <a:lnSpc>
          <a:spcPct val="100000"/>
        </a:lnSpc>
        <a:spcBef>
          <a:spcPts val="200"/>
        </a:spcBef>
        <a:spcAft>
          <a:spcPts val="0"/>
        </a:spcAft>
        <a:buClr>
          <a:schemeClr val="accent1"/>
        </a:buClr>
        <a:buFont typeface="+mj-lt"/>
        <a:buAutoNum type="arabicPeriod"/>
        <a:defRPr sz="1600" kern="1200">
          <a:solidFill>
            <a:schemeClr val="tx2"/>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8">
          <p15:clr>
            <a:srgbClr val="F26B43"/>
          </p15:clr>
        </p15:guide>
        <p15:guide id="4" pos="7401">
          <p15:clr>
            <a:srgbClr val="F26B43"/>
          </p15:clr>
        </p15:guide>
        <p15:guide id="7" orient="horz" pos="892">
          <p15:clr>
            <a:srgbClr val="F26B43"/>
          </p15:clr>
        </p15:guide>
        <p15:guide id="8" orient="horz" pos="4238">
          <p15:clr>
            <a:srgbClr val="F26B43"/>
          </p15:clr>
        </p15:guide>
        <p15:guide id="9" orient="horz" pos="709">
          <p15:clr>
            <a:srgbClr val="F26B43"/>
          </p15:clr>
        </p15:guide>
        <p15:guide id="12" orient="horz" pos="249">
          <p15:clr>
            <a:srgbClr val="F26B43"/>
          </p15:clr>
        </p15:guide>
        <p15:guide id="13" orient="horz" pos="39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82.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slideLayout" Target="../slideLayouts/slideLayout186.xm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tags" Target="../tags/tag64.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tags" Target="../tags/tag63.xml"/><Relationship Id="rId5" Type="http://schemas.openxmlformats.org/officeDocument/2006/relationships/tags" Target="../tags/tag57.xml"/><Relationship Id="rId15" Type="http://schemas.openxmlformats.org/officeDocument/2006/relationships/image" Target="../media/image61.png"/><Relationship Id="rId10" Type="http://schemas.openxmlformats.org/officeDocument/2006/relationships/tags" Target="../tags/tag62.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image" Target="../media/image56.png"/></Relationships>
</file>

<file path=ppt/slides/_rels/slide11.xml.rels><?xml version="1.0" encoding="UTF-8" standalone="yes"?>
<Relationships xmlns="http://schemas.openxmlformats.org/package/2006/relationships"><Relationship Id="rId8" Type="http://schemas.openxmlformats.org/officeDocument/2006/relationships/tags" Target="../tags/tag72.xml"/><Relationship Id="rId13" Type="http://schemas.openxmlformats.org/officeDocument/2006/relationships/notesSlide" Target="../notesSlides/notesSlide9.xml"/><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slideLayout" Target="../slideLayouts/slideLayout189.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tags" Target="../tags/tag75.xml"/><Relationship Id="rId5" Type="http://schemas.openxmlformats.org/officeDocument/2006/relationships/tags" Target="../tags/tag69.xml"/><Relationship Id="rId10" Type="http://schemas.openxmlformats.org/officeDocument/2006/relationships/tags" Target="../tags/tag74.xml"/><Relationship Id="rId4" Type="http://schemas.openxmlformats.org/officeDocument/2006/relationships/tags" Target="../tags/tag68.xml"/><Relationship Id="rId9" Type="http://schemas.openxmlformats.org/officeDocument/2006/relationships/tags" Target="../tags/tag73.xm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4.jpeg"/><Relationship Id="rId2" Type="http://schemas.openxmlformats.org/officeDocument/2006/relationships/notesSlide" Target="../notesSlides/notesSlide10.xml"/><Relationship Id="rId1" Type="http://schemas.openxmlformats.org/officeDocument/2006/relationships/slideLayout" Target="../slideLayouts/slideLayout181.xml"/><Relationship Id="rId6" Type="http://schemas.openxmlformats.org/officeDocument/2006/relationships/hyperlink" Target="https://energir.com/files/energir_common/import/Fichiers/Residentiel/Guide_sensibilisation_2024_purgeurs.pdf" TargetMode="External"/><Relationship Id="rId5" Type="http://schemas.openxmlformats.org/officeDocument/2006/relationships/hyperlink" Target="https://energir.com/fr/affaires/efficacite-energetique/programme-efficacite-energetique/purgeurs" TargetMode="External"/><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tags" Target="../tags/tag78.xml"/><Relationship Id="rId7" Type="http://schemas.openxmlformats.org/officeDocument/2006/relationships/image" Target="../media/image66.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65.png"/><Relationship Id="rId5" Type="http://schemas.openxmlformats.org/officeDocument/2006/relationships/notesSlide" Target="../notesSlides/notesSlide11.xml"/><Relationship Id="rId4" Type="http://schemas.openxmlformats.org/officeDocument/2006/relationships/slideLayout" Target="../slideLayouts/slideLayout188.xml"/><Relationship Id="rId9" Type="http://schemas.openxmlformats.org/officeDocument/2006/relationships/hyperlink" Target="https://energir.com/fr/affaires/efficacite-energetique/programme-efficacite-energetique/chaufferies"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90.xml"/><Relationship Id="rId1" Type="http://schemas.openxmlformats.org/officeDocument/2006/relationships/tags" Target="../tags/tag7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30.pn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29.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notesSlide" Target="../notesSlides/notesSlide1.xml"/><Relationship Id="rId5" Type="http://schemas.openxmlformats.org/officeDocument/2006/relationships/tags" Target="../tags/tag15.xml"/><Relationship Id="rId10" Type="http://schemas.openxmlformats.org/officeDocument/2006/relationships/slideLayout" Target="../slideLayouts/slideLayout24.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31.png"/></Relationships>
</file>

<file path=ppt/slides/_rels/slide3.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tags" Target="../tags/tag32.xml"/><Relationship Id="rId18" Type="http://schemas.openxmlformats.org/officeDocument/2006/relationships/tags" Target="../tags/tag37.xml"/><Relationship Id="rId26" Type="http://schemas.openxmlformats.org/officeDocument/2006/relationships/image" Target="../media/image37.png"/><Relationship Id="rId3" Type="http://schemas.openxmlformats.org/officeDocument/2006/relationships/tags" Target="../tags/tag22.xml"/><Relationship Id="rId21" Type="http://schemas.openxmlformats.org/officeDocument/2006/relationships/image" Target="../media/image32.png"/><Relationship Id="rId7" Type="http://schemas.openxmlformats.org/officeDocument/2006/relationships/tags" Target="../tags/tag26.xml"/><Relationship Id="rId12" Type="http://schemas.openxmlformats.org/officeDocument/2006/relationships/tags" Target="../tags/tag31.xml"/><Relationship Id="rId17" Type="http://schemas.openxmlformats.org/officeDocument/2006/relationships/tags" Target="../tags/tag36.xml"/><Relationship Id="rId25" Type="http://schemas.openxmlformats.org/officeDocument/2006/relationships/image" Target="../media/image36.png"/><Relationship Id="rId2" Type="http://schemas.openxmlformats.org/officeDocument/2006/relationships/tags" Target="../tags/tag21.xml"/><Relationship Id="rId16" Type="http://schemas.openxmlformats.org/officeDocument/2006/relationships/tags" Target="../tags/tag35.xml"/><Relationship Id="rId20" Type="http://schemas.openxmlformats.org/officeDocument/2006/relationships/notesSlide" Target="../notesSlides/notesSlide2.xml"/><Relationship Id="rId29" Type="http://schemas.openxmlformats.org/officeDocument/2006/relationships/image" Target="../media/image40.png"/><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24" Type="http://schemas.openxmlformats.org/officeDocument/2006/relationships/image" Target="../media/image35.png"/><Relationship Id="rId5" Type="http://schemas.openxmlformats.org/officeDocument/2006/relationships/tags" Target="../tags/tag24.xml"/><Relationship Id="rId15" Type="http://schemas.openxmlformats.org/officeDocument/2006/relationships/tags" Target="../tags/tag34.xml"/><Relationship Id="rId23" Type="http://schemas.openxmlformats.org/officeDocument/2006/relationships/image" Target="../media/image34.png"/><Relationship Id="rId28" Type="http://schemas.openxmlformats.org/officeDocument/2006/relationships/image" Target="../media/image39.png"/><Relationship Id="rId10" Type="http://schemas.openxmlformats.org/officeDocument/2006/relationships/tags" Target="../tags/tag29.xml"/><Relationship Id="rId19" Type="http://schemas.openxmlformats.org/officeDocument/2006/relationships/slideLayout" Target="../slideLayouts/slideLayout127.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tags" Target="../tags/tag33.xml"/><Relationship Id="rId22" Type="http://schemas.openxmlformats.org/officeDocument/2006/relationships/image" Target="../media/image33.png"/><Relationship Id="rId27" Type="http://schemas.openxmlformats.org/officeDocument/2006/relationships/image" Target="../media/image38.png"/><Relationship Id="rId30" Type="http://schemas.openxmlformats.org/officeDocument/2006/relationships/image" Target="../media/image41.png"/></Relationships>
</file>

<file path=ppt/slides/_rels/slide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slideLayout" Target="../slideLayouts/slideLayout87.xml"/><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tags" Target="../tags/tag39.xml"/><Relationship Id="rId16" Type="http://schemas.openxmlformats.org/officeDocument/2006/relationships/image" Target="../media/image53.png"/><Relationship Id="rId1" Type="http://schemas.openxmlformats.org/officeDocument/2006/relationships/tags" Target="../tags/tag38.xml"/><Relationship Id="rId6" Type="http://schemas.openxmlformats.org/officeDocument/2006/relationships/image" Target="../media/image43.png"/><Relationship Id="rId11" Type="http://schemas.openxmlformats.org/officeDocument/2006/relationships/image" Target="../media/image48.emf"/><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4" Type="http://schemas.openxmlformats.org/officeDocument/2006/relationships/notesSlide" Target="../notesSlides/notesSlide3.xml"/><Relationship Id="rId9" Type="http://schemas.openxmlformats.org/officeDocument/2006/relationships/image" Target="../media/image46.png"/><Relationship Id="rId1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88.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tags" Target="../tags/tag44.xml"/><Relationship Id="rId7" Type="http://schemas.openxmlformats.org/officeDocument/2006/relationships/image" Target="../media/image57.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notesSlide" Target="../notesSlides/notesSlide5.xml"/><Relationship Id="rId5" Type="http://schemas.openxmlformats.org/officeDocument/2006/relationships/slideLayout" Target="../slideLayouts/slideLayout180.xml"/><Relationship Id="rId4" Type="http://schemas.openxmlformats.org/officeDocument/2006/relationships/tags" Target="../tags/tag45.xml"/></Relationships>
</file>

<file path=ppt/slides/_rels/slide7.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59.png"/><Relationship Id="rId5" Type="http://schemas.openxmlformats.org/officeDocument/2006/relationships/notesSlide" Target="../notesSlides/notesSlide6.xml"/><Relationship Id="rId4"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3.xml"/><Relationship Id="rId1" Type="http://schemas.openxmlformats.org/officeDocument/2006/relationships/tags" Target="../tags/tag49.xml"/></Relationships>
</file>

<file path=ppt/slides/_rels/slide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60.png"/><Relationship Id="rId5" Type="http://schemas.openxmlformats.org/officeDocument/2006/relationships/notesSlide" Target="../notesSlides/notesSlide8.xml"/><Relationship Id="rId4" Type="http://schemas.openxmlformats.org/officeDocument/2006/relationships/slideLayout" Target="../slideLayouts/slideLayout1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FE712A4-F58C-A58A-D97F-0A603A9C2193}"/>
              </a:ext>
            </a:extLst>
          </p:cNvPr>
          <p:cNvSpPr>
            <a:spLocks noGrp="1"/>
          </p:cNvSpPr>
          <p:nvPr>
            <p:ph type="ctrTitle"/>
            <p:custDataLst>
              <p:tags r:id="rId1"/>
            </p:custDataLst>
          </p:nvPr>
        </p:nvSpPr>
        <p:spPr>
          <a:xfrm>
            <a:off x="434182" y="2124519"/>
            <a:ext cx="7073524" cy="1999459"/>
          </a:xfrm>
        </p:spPr>
        <p:txBody>
          <a:bodyPr>
            <a:normAutofit/>
          </a:bodyPr>
          <a:lstStyle/>
          <a:p>
            <a:r>
              <a:rPr lang="fr-CA"/>
              <a:t>Volet purgeur de vapeurs </a:t>
            </a:r>
            <a:br>
              <a:rPr lang="fr-CA"/>
            </a:br>
            <a:r>
              <a:rPr lang="fr-CA" sz="4000" b="0"/>
              <a:t>Un potentiel à découvrir et à exploiter !</a:t>
            </a:r>
            <a:endParaRPr lang="fr-CA" b="0">
              <a:cs typeface="Arial"/>
            </a:endParaRPr>
          </a:p>
        </p:txBody>
      </p:sp>
    </p:spTree>
    <p:extLst>
      <p:ext uri="{BB962C8B-B14F-4D97-AF65-F5344CB8AC3E}">
        <p14:creationId xmlns:p14="http://schemas.microsoft.com/office/powerpoint/2010/main" val="3322050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FD029-99C4-D1FB-0E22-99927659D12D}"/>
            </a:ext>
          </a:extLst>
        </p:cNvPr>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E19058A8-4B84-183A-6943-37048D5DC513}"/>
              </a:ext>
            </a:extLst>
          </p:cNvPr>
          <p:cNvSpPr>
            <a:spLocks noGrp="1"/>
          </p:cNvSpPr>
          <p:nvPr>
            <p:ph type="sldNum" sz="quarter" idx="10"/>
          </p:nvPr>
        </p:nvSpPr>
        <p:spPr/>
        <p:txBody>
          <a:bodyPr/>
          <a:lstStyle/>
          <a:p>
            <a:fld id="{34086EEB-F3E1-654A-A42A-41B68528E268}" type="slidenum">
              <a:rPr lang="fr-CA" smtClean="0"/>
              <a:pPr/>
              <a:t>10</a:t>
            </a:fld>
            <a:endParaRPr lang="fr-CA"/>
          </a:p>
        </p:txBody>
      </p:sp>
      <p:sp>
        <p:nvSpPr>
          <p:cNvPr id="6" name="Espace réservé du texte 5">
            <a:extLst>
              <a:ext uri="{FF2B5EF4-FFF2-40B4-BE49-F238E27FC236}">
                <a16:creationId xmlns:a16="http://schemas.microsoft.com/office/drawing/2014/main" id="{2739A815-CFBC-FB53-E695-4CE3A7D97E89}"/>
              </a:ext>
            </a:extLst>
          </p:cNvPr>
          <p:cNvSpPr>
            <a:spLocks noGrp="1"/>
          </p:cNvSpPr>
          <p:nvPr>
            <p:ph type="body" sz="quarter" idx="18"/>
          </p:nvPr>
        </p:nvSpPr>
        <p:spPr/>
        <p:txBody>
          <a:bodyPr/>
          <a:lstStyle/>
          <a:p>
            <a:r>
              <a:rPr lang="fr-CA"/>
              <a:t>Ces données sont récurrentes pour chaque audit et remplacement / réparation</a:t>
            </a:r>
          </a:p>
        </p:txBody>
      </p:sp>
      <p:sp>
        <p:nvSpPr>
          <p:cNvPr id="21" name="Espace réservé du texte 20">
            <a:extLst>
              <a:ext uri="{FF2B5EF4-FFF2-40B4-BE49-F238E27FC236}">
                <a16:creationId xmlns:a16="http://schemas.microsoft.com/office/drawing/2014/main" id="{D95847CD-AA42-F139-ACC8-DDBDD80DABC1}"/>
              </a:ext>
            </a:extLst>
          </p:cNvPr>
          <p:cNvSpPr>
            <a:spLocks noGrp="1"/>
          </p:cNvSpPr>
          <p:nvPr>
            <p:ph type="body" sz="quarter" idx="35"/>
          </p:nvPr>
        </p:nvSpPr>
        <p:spPr>
          <a:xfrm>
            <a:off x="1908997" y="4426630"/>
            <a:ext cx="10282002" cy="828000"/>
          </a:xfrm>
        </p:spPr>
        <p:txBody>
          <a:bodyPr/>
          <a:lstStyle/>
          <a:p>
            <a:r>
              <a:rPr lang="fr-CA" sz="2000" b="1" dirty="0"/>
              <a:t>15 000 m³ d’économies annuelles de gaz naturel </a:t>
            </a:r>
            <a:r>
              <a:rPr lang="fr-CA" sz="2000" dirty="0"/>
              <a:t>chez nos participants</a:t>
            </a:r>
          </a:p>
        </p:txBody>
      </p:sp>
      <p:sp>
        <p:nvSpPr>
          <p:cNvPr id="24" name="Espace réservé du texte 23">
            <a:extLst>
              <a:ext uri="{FF2B5EF4-FFF2-40B4-BE49-F238E27FC236}">
                <a16:creationId xmlns:a16="http://schemas.microsoft.com/office/drawing/2014/main" id="{B9E3D573-A672-A66B-C398-CE85070FEAAD}"/>
              </a:ext>
            </a:extLst>
          </p:cNvPr>
          <p:cNvSpPr>
            <a:spLocks noGrp="1"/>
          </p:cNvSpPr>
          <p:nvPr>
            <p:ph type="body" sz="quarter" idx="38"/>
          </p:nvPr>
        </p:nvSpPr>
        <p:spPr>
          <a:xfrm>
            <a:off x="384211" y="4426630"/>
            <a:ext cx="1484197" cy="828000"/>
          </a:xfrm>
          <a:solidFill>
            <a:schemeClr val="bg2"/>
          </a:solidFill>
        </p:spPr>
        <p:txBody>
          <a:bodyPr/>
          <a:lstStyle/>
          <a:p>
            <a:r>
              <a:rPr lang="fr-CA"/>
              <a:t> </a:t>
            </a:r>
          </a:p>
        </p:txBody>
      </p:sp>
      <p:sp>
        <p:nvSpPr>
          <p:cNvPr id="20" name="Espace réservé du texte 19">
            <a:extLst>
              <a:ext uri="{FF2B5EF4-FFF2-40B4-BE49-F238E27FC236}">
                <a16:creationId xmlns:a16="http://schemas.microsoft.com/office/drawing/2014/main" id="{632A4D93-3130-3507-7197-D932C270DCA1}"/>
              </a:ext>
            </a:extLst>
          </p:cNvPr>
          <p:cNvSpPr>
            <a:spLocks noGrp="1"/>
          </p:cNvSpPr>
          <p:nvPr>
            <p:ph type="body" sz="quarter" idx="32"/>
          </p:nvPr>
        </p:nvSpPr>
        <p:spPr>
          <a:xfrm>
            <a:off x="1908998" y="3422987"/>
            <a:ext cx="10282002" cy="828000"/>
          </a:xfrm>
        </p:spPr>
        <p:txBody>
          <a:bodyPr/>
          <a:lstStyle/>
          <a:p>
            <a:r>
              <a:rPr lang="fr-CA" sz="2000" dirty="0"/>
              <a:t>L’équivalent de </a:t>
            </a:r>
            <a:r>
              <a:rPr lang="fr-CA" sz="2000" b="1" dirty="0"/>
              <a:t>5 559 $ d’économies financières </a:t>
            </a:r>
            <a:r>
              <a:rPr lang="fr-CA" sz="2000" dirty="0"/>
              <a:t>par année en moyenne</a:t>
            </a:r>
            <a:r>
              <a:rPr lang="fr-CA" sz="2000" baseline="30000" dirty="0"/>
              <a:t>² </a:t>
            </a:r>
            <a:r>
              <a:rPr lang="fr-CA" sz="2000" dirty="0"/>
              <a:t>chez nos participants</a:t>
            </a:r>
          </a:p>
        </p:txBody>
      </p:sp>
      <p:sp>
        <p:nvSpPr>
          <p:cNvPr id="23" name="Espace réservé du texte 22">
            <a:extLst>
              <a:ext uri="{FF2B5EF4-FFF2-40B4-BE49-F238E27FC236}">
                <a16:creationId xmlns:a16="http://schemas.microsoft.com/office/drawing/2014/main" id="{AE7DE6D6-796B-F34A-224F-75B9D6602A50}"/>
              </a:ext>
            </a:extLst>
          </p:cNvPr>
          <p:cNvSpPr>
            <a:spLocks noGrp="1"/>
          </p:cNvSpPr>
          <p:nvPr>
            <p:ph type="body" sz="quarter" idx="37"/>
          </p:nvPr>
        </p:nvSpPr>
        <p:spPr>
          <a:xfrm>
            <a:off x="424801" y="3422987"/>
            <a:ext cx="1484197" cy="828000"/>
          </a:xfrm>
          <a:solidFill>
            <a:schemeClr val="bg2"/>
          </a:solidFill>
        </p:spPr>
        <p:txBody>
          <a:bodyPr/>
          <a:lstStyle/>
          <a:p>
            <a:r>
              <a:rPr lang="fr-CA"/>
              <a:t> </a:t>
            </a:r>
          </a:p>
        </p:txBody>
      </p:sp>
      <p:sp>
        <p:nvSpPr>
          <p:cNvPr id="5" name="Espace réservé du contenu 4">
            <a:extLst>
              <a:ext uri="{FF2B5EF4-FFF2-40B4-BE49-F238E27FC236}">
                <a16:creationId xmlns:a16="http://schemas.microsoft.com/office/drawing/2014/main" id="{5565A202-9A28-AC91-4EFB-CD23C2048CBF}"/>
              </a:ext>
            </a:extLst>
          </p:cNvPr>
          <p:cNvSpPr>
            <a:spLocks noGrp="1"/>
          </p:cNvSpPr>
          <p:nvPr>
            <p:ph type="body" sz="quarter" idx="29"/>
          </p:nvPr>
        </p:nvSpPr>
        <p:spPr>
          <a:xfrm>
            <a:off x="1892808" y="2434869"/>
            <a:ext cx="10282002" cy="828000"/>
          </a:xfrm>
        </p:spPr>
        <p:txBody>
          <a:bodyPr/>
          <a:lstStyle/>
          <a:p>
            <a:r>
              <a:rPr lang="fr-CA" sz="2000" b="1"/>
              <a:t>2 700 $</a:t>
            </a:r>
            <a:r>
              <a:rPr lang="fr-CA" sz="2000"/>
              <a:t> de rabais sur la facture de remplacement des purgeurs 	</a:t>
            </a:r>
          </a:p>
        </p:txBody>
      </p:sp>
      <p:sp>
        <p:nvSpPr>
          <p:cNvPr id="22" name="Espace réservé du texte 21">
            <a:extLst>
              <a:ext uri="{FF2B5EF4-FFF2-40B4-BE49-F238E27FC236}">
                <a16:creationId xmlns:a16="http://schemas.microsoft.com/office/drawing/2014/main" id="{00CF6F83-CBC2-7B99-6F94-0685C2682816}"/>
              </a:ext>
            </a:extLst>
          </p:cNvPr>
          <p:cNvSpPr>
            <a:spLocks noGrp="1"/>
          </p:cNvSpPr>
          <p:nvPr>
            <p:ph type="body" sz="quarter" idx="36"/>
          </p:nvPr>
        </p:nvSpPr>
        <p:spPr>
          <a:xfrm>
            <a:off x="424801" y="2419345"/>
            <a:ext cx="1484197" cy="828000"/>
          </a:xfrm>
          <a:solidFill>
            <a:schemeClr val="bg2"/>
          </a:solidFill>
        </p:spPr>
        <p:txBody>
          <a:bodyPr/>
          <a:lstStyle/>
          <a:p>
            <a:r>
              <a:rPr lang="fr-CA"/>
              <a:t> </a:t>
            </a:r>
          </a:p>
        </p:txBody>
      </p:sp>
      <p:sp>
        <p:nvSpPr>
          <p:cNvPr id="19" name="Espace réservé du texte 18">
            <a:extLst>
              <a:ext uri="{FF2B5EF4-FFF2-40B4-BE49-F238E27FC236}">
                <a16:creationId xmlns:a16="http://schemas.microsoft.com/office/drawing/2014/main" id="{FC3AF3D8-3485-8D6C-1699-98A7EA568053}"/>
              </a:ext>
            </a:extLst>
          </p:cNvPr>
          <p:cNvSpPr>
            <a:spLocks noGrp="1"/>
          </p:cNvSpPr>
          <p:nvPr>
            <p:ph type="body" sz="quarter" idx="26"/>
          </p:nvPr>
        </p:nvSpPr>
        <p:spPr>
          <a:xfrm>
            <a:off x="1908998" y="1415703"/>
            <a:ext cx="10282002" cy="828000"/>
          </a:xfrm>
        </p:spPr>
        <p:txBody>
          <a:bodyPr/>
          <a:lstStyle/>
          <a:p>
            <a:r>
              <a:rPr lang="fr-CA" sz="2000" b="1"/>
              <a:t>2 000 $</a:t>
            </a:r>
            <a:r>
              <a:rPr lang="fr-CA" sz="2000"/>
              <a:t> de rabais sur la facture d’audit des purgeurs de vapeur (ou </a:t>
            </a:r>
            <a:r>
              <a:rPr lang="fr-CA" sz="2000" b="1"/>
              <a:t>43%</a:t>
            </a:r>
            <a:r>
              <a:rPr lang="fr-CA" sz="2000"/>
              <a:t> de réduction de l’audit grâce à la subvention)</a:t>
            </a:r>
          </a:p>
        </p:txBody>
      </p:sp>
      <p:sp>
        <p:nvSpPr>
          <p:cNvPr id="18" name="Espace réservé du texte 17">
            <a:extLst>
              <a:ext uri="{FF2B5EF4-FFF2-40B4-BE49-F238E27FC236}">
                <a16:creationId xmlns:a16="http://schemas.microsoft.com/office/drawing/2014/main" id="{EC873F06-7A27-881C-6AF0-CA56FE4336AF}"/>
              </a:ext>
            </a:extLst>
          </p:cNvPr>
          <p:cNvSpPr>
            <a:spLocks noGrp="1"/>
          </p:cNvSpPr>
          <p:nvPr>
            <p:ph type="body" sz="quarter" idx="22"/>
          </p:nvPr>
        </p:nvSpPr>
        <p:spPr>
          <a:xfrm>
            <a:off x="440990" y="1431226"/>
            <a:ext cx="1468007" cy="828000"/>
          </a:xfrm>
          <a:solidFill>
            <a:schemeClr val="bg2"/>
          </a:solidFill>
        </p:spPr>
        <p:txBody>
          <a:bodyPr/>
          <a:lstStyle/>
          <a:p>
            <a:r>
              <a:rPr lang="fr-CA"/>
              <a:t> </a:t>
            </a:r>
          </a:p>
        </p:txBody>
      </p:sp>
      <p:sp>
        <p:nvSpPr>
          <p:cNvPr id="4" name="Titre 3">
            <a:extLst>
              <a:ext uri="{FF2B5EF4-FFF2-40B4-BE49-F238E27FC236}">
                <a16:creationId xmlns:a16="http://schemas.microsoft.com/office/drawing/2014/main" id="{9283E452-CEDE-803B-0811-E3C4A5D271EC}"/>
              </a:ext>
            </a:extLst>
          </p:cNvPr>
          <p:cNvSpPr>
            <a:spLocks noGrp="1"/>
          </p:cNvSpPr>
          <p:nvPr>
            <p:ph type="title"/>
          </p:nvPr>
        </p:nvSpPr>
        <p:spPr/>
        <p:txBody>
          <a:bodyPr/>
          <a:lstStyle/>
          <a:p>
            <a:r>
              <a:rPr lang="fr-CA" sz="2000"/>
              <a:t>En moyenne, une subvention par audit et remplacement / réparation des purgeurs, c’est </a:t>
            </a:r>
            <a:r>
              <a:rPr lang="fr-CA" sz="2000" baseline="30000"/>
              <a:t>1</a:t>
            </a:r>
            <a:r>
              <a:rPr lang="fr-CA" sz="2000"/>
              <a:t> : </a:t>
            </a:r>
          </a:p>
        </p:txBody>
      </p:sp>
      <p:grpSp>
        <p:nvGrpSpPr>
          <p:cNvPr id="8" name="Groupe 7">
            <a:extLst>
              <a:ext uri="{FF2B5EF4-FFF2-40B4-BE49-F238E27FC236}">
                <a16:creationId xmlns:a16="http://schemas.microsoft.com/office/drawing/2014/main" id="{FBA4CA17-C46A-F1DF-34DB-CA4EBDB51DEF}"/>
              </a:ext>
            </a:extLst>
          </p:cNvPr>
          <p:cNvGrpSpPr>
            <a:grpSpLocks noChangeAspect="1"/>
          </p:cNvGrpSpPr>
          <p:nvPr>
            <p:custDataLst>
              <p:tags r:id="rId1"/>
            </p:custDataLst>
          </p:nvPr>
        </p:nvGrpSpPr>
        <p:grpSpPr>
          <a:xfrm>
            <a:off x="791929" y="1468347"/>
            <a:ext cx="717856" cy="722711"/>
            <a:chOff x="3880172" y="5417962"/>
            <a:chExt cx="1090870" cy="1098247"/>
          </a:xfrm>
        </p:grpSpPr>
        <p:sp>
          <p:nvSpPr>
            <p:cNvPr id="9" name="Ellipse 8">
              <a:extLst>
                <a:ext uri="{FF2B5EF4-FFF2-40B4-BE49-F238E27FC236}">
                  <a16:creationId xmlns:a16="http://schemas.microsoft.com/office/drawing/2014/main" id="{39F5C677-BE5D-A3C3-C85A-DB733ADCF152}"/>
                </a:ext>
              </a:extLst>
            </p:cNvPr>
            <p:cNvSpPr/>
            <p:nvPr>
              <p:custDataLst>
                <p:tags r:id="rId11"/>
              </p:custDataLst>
            </p:nvPr>
          </p:nvSpPr>
          <p:spPr>
            <a:xfrm>
              <a:off x="3904773" y="5417962"/>
              <a:ext cx="1033200" cy="10337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sz="2400">
                <a:solidFill>
                  <a:srgbClr val="009FDF"/>
                </a:solidFill>
                <a:latin typeface="Arial"/>
              </a:endParaRPr>
            </a:p>
          </p:txBody>
        </p:sp>
        <p:pic>
          <p:nvPicPr>
            <p:cNvPr id="10" name="Image 9">
              <a:extLst>
                <a:ext uri="{FF2B5EF4-FFF2-40B4-BE49-F238E27FC236}">
                  <a16:creationId xmlns:a16="http://schemas.microsoft.com/office/drawing/2014/main" id="{46341B7D-3092-6C3B-D71E-DCCF74A39AE3}"/>
                </a:ext>
              </a:extLst>
            </p:cNvPr>
            <p:cNvPicPr>
              <a:picLocks noChangeAspect="1"/>
            </p:cNvPicPr>
            <p:nvPr>
              <p:custDataLst>
                <p:tags r:id="rId12"/>
              </p:custDataLst>
            </p:nvPr>
          </p:nvPicPr>
          <p:blipFill>
            <a:blip r:embed="rId14"/>
            <a:srcRect/>
            <a:stretch/>
          </p:blipFill>
          <p:spPr>
            <a:xfrm>
              <a:off x="3880172" y="5425339"/>
              <a:ext cx="1090870" cy="1090870"/>
            </a:xfrm>
            <a:prstGeom prst="rect">
              <a:avLst/>
            </a:prstGeom>
          </p:spPr>
        </p:pic>
      </p:grpSp>
      <p:grpSp>
        <p:nvGrpSpPr>
          <p:cNvPr id="11" name="Groupe 10">
            <a:extLst>
              <a:ext uri="{FF2B5EF4-FFF2-40B4-BE49-F238E27FC236}">
                <a16:creationId xmlns:a16="http://schemas.microsoft.com/office/drawing/2014/main" id="{3AD1545D-B8AC-E188-9021-3BAB92C1E5CC}"/>
              </a:ext>
            </a:extLst>
          </p:cNvPr>
          <p:cNvGrpSpPr>
            <a:grpSpLocks noChangeAspect="1"/>
          </p:cNvGrpSpPr>
          <p:nvPr>
            <p:custDataLst>
              <p:tags r:id="rId2"/>
            </p:custDataLst>
          </p:nvPr>
        </p:nvGrpSpPr>
        <p:grpSpPr>
          <a:xfrm>
            <a:off x="732614" y="4426629"/>
            <a:ext cx="830913" cy="836532"/>
            <a:chOff x="3858906" y="5417962"/>
            <a:chExt cx="1090870" cy="1098247"/>
          </a:xfrm>
        </p:grpSpPr>
        <p:sp>
          <p:nvSpPr>
            <p:cNvPr id="12" name="Ellipse 11">
              <a:extLst>
                <a:ext uri="{FF2B5EF4-FFF2-40B4-BE49-F238E27FC236}">
                  <a16:creationId xmlns:a16="http://schemas.microsoft.com/office/drawing/2014/main" id="{8EAEF3EE-5DB1-2F59-8296-5A9ECC38F8D1}"/>
                </a:ext>
              </a:extLst>
            </p:cNvPr>
            <p:cNvSpPr/>
            <p:nvPr>
              <p:custDataLst>
                <p:tags r:id="rId9"/>
              </p:custDataLst>
            </p:nvPr>
          </p:nvSpPr>
          <p:spPr>
            <a:xfrm>
              <a:off x="3904773" y="5417962"/>
              <a:ext cx="1033200" cy="10337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sz="2400">
                <a:solidFill>
                  <a:srgbClr val="009FDF"/>
                </a:solidFill>
                <a:latin typeface="Arial"/>
              </a:endParaRPr>
            </a:p>
          </p:txBody>
        </p:sp>
        <p:pic>
          <p:nvPicPr>
            <p:cNvPr id="13" name="Image 12">
              <a:extLst>
                <a:ext uri="{FF2B5EF4-FFF2-40B4-BE49-F238E27FC236}">
                  <a16:creationId xmlns:a16="http://schemas.microsoft.com/office/drawing/2014/main" id="{DCBC824C-4C33-5581-DDCC-F6346B32E9A6}"/>
                </a:ext>
              </a:extLst>
            </p:cNvPr>
            <p:cNvPicPr>
              <a:picLocks noChangeAspect="1"/>
            </p:cNvPicPr>
            <p:nvPr>
              <p:custDataLst>
                <p:tags r:id="rId10"/>
              </p:custDataLst>
            </p:nvPr>
          </p:nvPicPr>
          <p:blipFill>
            <a:blip r:embed="rId15"/>
            <a:srcRect/>
            <a:stretch/>
          </p:blipFill>
          <p:spPr>
            <a:xfrm>
              <a:off x="3858906" y="5425339"/>
              <a:ext cx="1090870" cy="1090870"/>
            </a:xfrm>
            <a:prstGeom prst="rect">
              <a:avLst/>
            </a:prstGeom>
          </p:spPr>
        </p:pic>
      </p:grpSp>
      <p:sp>
        <p:nvSpPr>
          <p:cNvPr id="17" name="ZoneTexte 16">
            <a:extLst>
              <a:ext uri="{FF2B5EF4-FFF2-40B4-BE49-F238E27FC236}">
                <a16:creationId xmlns:a16="http://schemas.microsoft.com/office/drawing/2014/main" id="{52ACE9B4-F41C-6C19-EF0C-969FA8DBB7E4}"/>
              </a:ext>
            </a:extLst>
          </p:cNvPr>
          <p:cNvSpPr txBox="1"/>
          <p:nvPr/>
        </p:nvSpPr>
        <p:spPr>
          <a:xfrm>
            <a:off x="942022" y="6429721"/>
            <a:ext cx="3172343" cy="315471"/>
          </a:xfrm>
          <a:prstGeom prst="rect">
            <a:avLst/>
          </a:prstGeom>
          <a:noFill/>
        </p:spPr>
        <p:txBody>
          <a:bodyPr wrap="none" lIns="0" tIns="0" rIns="0" bIns="0" rtlCol="0" anchor="ctr" anchorCtr="0">
            <a:spAutoFit/>
          </a:bodyPr>
          <a:lstStyle/>
          <a:p>
            <a:pPr marL="0" algn="l">
              <a:spcBef>
                <a:spcPts val="1800"/>
              </a:spcBef>
              <a:buClr>
                <a:schemeClr val="tx1"/>
              </a:buClr>
              <a:buSzPct val="100000"/>
            </a:pPr>
            <a:r>
              <a:rPr lang="fr-CA" sz="900" baseline="30000">
                <a:solidFill>
                  <a:schemeClr val="tx2"/>
                </a:solidFill>
              </a:rPr>
              <a:t>1</a:t>
            </a:r>
            <a:r>
              <a:rPr lang="fr-CA" sz="900">
                <a:solidFill>
                  <a:schemeClr val="tx2"/>
                </a:solidFill>
              </a:rPr>
              <a:t>Chiffres basés sur l’historique de participants de 2024 à 2026</a:t>
            </a:r>
          </a:p>
          <a:p>
            <a:pPr marL="0" algn="l">
              <a:spcBef>
                <a:spcPts val="300"/>
              </a:spcBef>
              <a:buClr>
                <a:schemeClr val="tx1"/>
              </a:buClr>
              <a:buSzPct val="100000"/>
            </a:pPr>
            <a:r>
              <a:rPr lang="fr-CA" sz="900">
                <a:solidFill>
                  <a:schemeClr val="tx2"/>
                </a:solidFill>
              </a:rPr>
              <a:t>²Basé sur un prix du gaz de 0,3706 $/m³</a:t>
            </a:r>
          </a:p>
        </p:txBody>
      </p:sp>
      <p:grpSp>
        <p:nvGrpSpPr>
          <p:cNvPr id="25" name="Groupe 24">
            <a:extLst>
              <a:ext uri="{FF2B5EF4-FFF2-40B4-BE49-F238E27FC236}">
                <a16:creationId xmlns:a16="http://schemas.microsoft.com/office/drawing/2014/main" id="{3938C35A-D610-EF96-1F22-3F4141ED2164}"/>
              </a:ext>
            </a:extLst>
          </p:cNvPr>
          <p:cNvGrpSpPr>
            <a:grpSpLocks noChangeAspect="1"/>
          </p:cNvGrpSpPr>
          <p:nvPr>
            <p:custDataLst>
              <p:tags r:id="rId3"/>
            </p:custDataLst>
          </p:nvPr>
        </p:nvGrpSpPr>
        <p:grpSpPr>
          <a:xfrm>
            <a:off x="770168" y="2471989"/>
            <a:ext cx="717856" cy="722711"/>
            <a:chOff x="3880172" y="5417962"/>
            <a:chExt cx="1090870" cy="1098247"/>
          </a:xfrm>
        </p:grpSpPr>
        <p:sp>
          <p:nvSpPr>
            <p:cNvPr id="26" name="Ellipse 25">
              <a:extLst>
                <a:ext uri="{FF2B5EF4-FFF2-40B4-BE49-F238E27FC236}">
                  <a16:creationId xmlns:a16="http://schemas.microsoft.com/office/drawing/2014/main" id="{5AD7C3CC-84D3-543B-9FAF-511D7B095215}"/>
                </a:ext>
              </a:extLst>
            </p:cNvPr>
            <p:cNvSpPr/>
            <p:nvPr>
              <p:custDataLst>
                <p:tags r:id="rId7"/>
              </p:custDataLst>
            </p:nvPr>
          </p:nvSpPr>
          <p:spPr>
            <a:xfrm>
              <a:off x="3904773" y="5417962"/>
              <a:ext cx="1033200" cy="10337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sz="2400">
                <a:solidFill>
                  <a:srgbClr val="009FDF"/>
                </a:solidFill>
                <a:latin typeface="Arial"/>
              </a:endParaRPr>
            </a:p>
          </p:txBody>
        </p:sp>
        <p:pic>
          <p:nvPicPr>
            <p:cNvPr id="27" name="Image 26">
              <a:extLst>
                <a:ext uri="{FF2B5EF4-FFF2-40B4-BE49-F238E27FC236}">
                  <a16:creationId xmlns:a16="http://schemas.microsoft.com/office/drawing/2014/main" id="{744A84C9-524A-48AC-657E-E5389E687EBF}"/>
                </a:ext>
              </a:extLst>
            </p:cNvPr>
            <p:cNvPicPr>
              <a:picLocks noChangeAspect="1"/>
            </p:cNvPicPr>
            <p:nvPr>
              <p:custDataLst>
                <p:tags r:id="rId8"/>
              </p:custDataLst>
            </p:nvPr>
          </p:nvPicPr>
          <p:blipFill>
            <a:blip r:embed="rId14"/>
            <a:srcRect/>
            <a:stretch/>
          </p:blipFill>
          <p:spPr>
            <a:xfrm>
              <a:off x="3880172" y="5425339"/>
              <a:ext cx="1090870" cy="1090870"/>
            </a:xfrm>
            <a:prstGeom prst="rect">
              <a:avLst/>
            </a:prstGeom>
          </p:spPr>
        </p:pic>
      </p:grpSp>
      <p:grpSp>
        <p:nvGrpSpPr>
          <p:cNvPr id="28" name="Groupe 27">
            <a:extLst>
              <a:ext uri="{FF2B5EF4-FFF2-40B4-BE49-F238E27FC236}">
                <a16:creationId xmlns:a16="http://schemas.microsoft.com/office/drawing/2014/main" id="{82D24EF6-7A74-8F15-FDF4-FB839955FCC0}"/>
              </a:ext>
            </a:extLst>
          </p:cNvPr>
          <p:cNvGrpSpPr>
            <a:grpSpLocks noChangeAspect="1"/>
          </p:cNvGrpSpPr>
          <p:nvPr>
            <p:custDataLst>
              <p:tags r:id="rId4"/>
            </p:custDataLst>
          </p:nvPr>
        </p:nvGrpSpPr>
        <p:grpSpPr>
          <a:xfrm>
            <a:off x="789142" y="3442415"/>
            <a:ext cx="717856" cy="722711"/>
            <a:chOff x="3880172" y="5417962"/>
            <a:chExt cx="1090870" cy="1098247"/>
          </a:xfrm>
        </p:grpSpPr>
        <p:sp>
          <p:nvSpPr>
            <p:cNvPr id="29" name="Ellipse 28">
              <a:extLst>
                <a:ext uri="{FF2B5EF4-FFF2-40B4-BE49-F238E27FC236}">
                  <a16:creationId xmlns:a16="http://schemas.microsoft.com/office/drawing/2014/main" id="{86B4F885-76DB-8315-26FC-F16934C3BD03}"/>
                </a:ext>
              </a:extLst>
            </p:cNvPr>
            <p:cNvSpPr/>
            <p:nvPr>
              <p:custDataLst>
                <p:tags r:id="rId5"/>
              </p:custDataLst>
            </p:nvPr>
          </p:nvSpPr>
          <p:spPr>
            <a:xfrm>
              <a:off x="3904773" y="5417962"/>
              <a:ext cx="1033200" cy="10337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sz="2400">
                <a:solidFill>
                  <a:srgbClr val="009FDF"/>
                </a:solidFill>
                <a:latin typeface="Arial"/>
              </a:endParaRPr>
            </a:p>
          </p:txBody>
        </p:sp>
        <p:pic>
          <p:nvPicPr>
            <p:cNvPr id="30" name="Image 29">
              <a:extLst>
                <a:ext uri="{FF2B5EF4-FFF2-40B4-BE49-F238E27FC236}">
                  <a16:creationId xmlns:a16="http://schemas.microsoft.com/office/drawing/2014/main" id="{0A25E375-8C19-EDF8-8427-9ECE908AA005}"/>
                </a:ext>
              </a:extLst>
            </p:cNvPr>
            <p:cNvPicPr>
              <a:picLocks noChangeAspect="1"/>
            </p:cNvPicPr>
            <p:nvPr>
              <p:custDataLst>
                <p:tags r:id="rId6"/>
              </p:custDataLst>
            </p:nvPr>
          </p:nvPicPr>
          <p:blipFill>
            <a:blip r:embed="rId14"/>
            <a:srcRect/>
            <a:stretch/>
          </p:blipFill>
          <p:spPr>
            <a:xfrm>
              <a:off x="3880172" y="5425339"/>
              <a:ext cx="1090870" cy="1090870"/>
            </a:xfrm>
            <a:prstGeom prst="rect">
              <a:avLst/>
            </a:prstGeom>
          </p:spPr>
        </p:pic>
      </p:grpSp>
    </p:spTree>
    <p:extLst>
      <p:ext uri="{BB962C8B-B14F-4D97-AF65-F5344CB8AC3E}">
        <p14:creationId xmlns:p14="http://schemas.microsoft.com/office/powerpoint/2010/main" val="4236249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29CB2-3069-993E-BACB-1B24A2E3D0ED}"/>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542FE9DE-1B53-941B-CC2E-67540FE84BF5}"/>
              </a:ext>
            </a:extLst>
          </p:cNvPr>
          <p:cNvSpPr>
            <a:spLocks noGrp="1"/>
          </p:cNvSpPr>
          <p:nvPr>
            <p:ph type="title"/>
            <p:custDataLst>
              <p:tags r:id="rId1"/>
            </p:custDataLst>
          </p:nvPr>
        </p:nvSpPr>
        <p:spPr>
          <a:xfrm>
            <a:off x="424509" y="460668"/>
            <a:ext cx="11324043" cy="742490"/>
          </a:xfrm>
        </p:spPr>
        <p:txBody>
          <a:bodyPr/>
          <a:lstStyle/>
          <a:p>
            <a:r>
              <a:rPr lang="fr-CA"/>
              <a:t>Survol du processus pour la mesure principale du programme : audit et remplacement / réparation</a:t>
            </a:r>
          </a:p>
        </p:txBody>
      </p:sp>
      <p:sp>
        <p:nvSpPr>
          <p:cNvPr id="6" name="Espace réservé du numéro de diapositive 5">
            <a:extLst>
              <a:ext uri="{FF2B5EF4-FFF2-40B4-BE49-F238E27FC236}">
                <a16:creationId xmlns:a16="http://schemas.microsoft.com/office/drawing/2014/main" id="{1E0E79F2-5B96-752F-B453-C078771C7CCD}"/>
              </a:ext>
            </a:extLst>
          </p:cNvPr>
          <p:cNvSpPr>
            <a:spLocks noGrp="1"/>
          </p:cNvSpPr>
          <p:nvPr>
            <p:ph type="sldNum" sz="quarter" idx="10"/>
            <p:custDataLst>
              <p:tags r:id="rId2"/>
            </p:custDataLst>
          </p:nvPr>
        </p:nvSpPr>
        <p:spPr>
          <a:xfrm>
            <a:off x="10680796" y="6473532"/>
            <a:ext cx="1080000" cy="204883"/>
          </a:xfrm>
        </p:spPr>
        <p:txBody>
          <a:bodyPr/>
          <a:lstStyle/>
          <a:p>
            <a:fld id="{34086EEB-F3E1-654A-A42A-41B68528E268}" type="slidenum">
              <a:rPr lang="fr-CA" smtClean="0"/>
              <a:pPr/>
              <a:t>11</a:t>
            </a:fld>
            <a:endParaRPr lang="fr-CA"/>
          </a:p>
        </p:txBody>
      </p:sp>
      <p:sp>
        <p:nvSpPr>
          <p:cNvPr id="12" name="Espace réservé du texte 5">
            <a:extLst>
              <a:ext uri="{FF2B5EF4-FFF2-40B4-BE49-F238E27FC236}">
                <a16:creationId xmlns:a16="http://schemas.microsoft.com/office/drawing/2014/main" id="{A66F7585-5249-BC7C-9277-DCC17962CAAF}"/>
              </a:ext>
            </a:extLst>
          </p:cNvPr>
          <p:cNvSpPr txBox="1">
            <a:spLocks/>
          </p:cNvSpPr>
          <p:nvPr>
            <p:custDataLst>
              <p:tags r:id="rId3"/>
            </p:custDataLst>
          </p:nvPr>
        </p:nvSpPr>
        <p:spPr>
          <a:xfrm>
            <a:off x="889268" y="1662399"/>
            <a:ext cx="10687896" cy="1193407"/>
          </a:xfrm>
          <a:prstGeom prst="roundRect">
            <a:avLst>
              <a:gd name="adj" fmla="val 11233"/>
            </a:avLst>
          </a:prstGeom>
          <a:noFill/>
          <a:ln w="28575">
            <a:solidFill>
              <a:schemeClr val="accent1"/>
            </a:solidFill>
          </a:ln>
        </p:spPr>
        <p:txBody>
          <a:bodyPr vert="horz" lIns="108000" tIns="108000" rIns="108000" bIns="108000" rtlCol="0" anchor="t" anchorCtr="0">
            <a:noAutofit/>
          </a:bodyPr>
          <a:lstStyle>
            <a:lvl1pPr marL="0" indent="0" algn="l" defTabSz="685783" rtl="0" eaLnBrk="1" latinLnBrk="0" hangingPunct="1">
              <a:lnSpc>
                <a:spcPct val="100000"/>
              </a:lnSpc>
              <a:spcBef>
                <a:spcPts val="1350"/>
              </a:spcBef>
              <a:spcAft>
                <a:spcPts val="0"/>
              </a:spcAft>
              <a:buFont typeface="Arial" panose="020B0604020202020204" pitchFamily="34" charset="0"/>
              <a:buNone/>
              <a:tabLst/>
              <a:defRPr sz="1500" b="0" kern="1200">
                <a:solidFill>
                  <a:schemeClr val="tx2"/>
                </a:solidFill>
                <a:latin typeface="+mn-lt"/>
                <a:ea typeface="+mn-ea"/>
                <a:cs typeface="+mn-cs"/>
              </a:defRPr>
            </a:lvl1pPr>
            <a:lvl2pPr marL="189000" indent="-189000" algn="l" defTabSz="685783" rtl="0" eaLnBrk="1" latinLnBrk="0" hangingPunct="1">
              <a:lnSpc>
                <a:spcPct val="100000"/>
              </a:lnSpc>
              <a:spcBef>
                <a:spcPts val="750"/>
              </a:spcBef>
              <a:spcAft>
                <a:spcPts val="0"/>
              </a:spcAft>
              <a:buClr>
                <a:schemeClr val="accent1"/>
              </a:buClr>
              <a:buFont typeface="Arial" panose="020B0604020202020204" pitchFamily="34" charset="0"/>
              <a:buChar char="•"/>
              <a:defRPr lang="fr-FR" sz="1500" b="0" kern="1200" dirty="0" smtClean="0">
                <a:solidFill>
                  <a:schemeClr val="tx2"/>
                </a:solidFill>
                <a:latin typeface="+mn-lt"/>
                <a:ea typeface="+mn-ea"/>
                <a:cs typeface="+mn-cs"/>
              </a:defRPr>
            </a:lvl2pPr>
            <a:lvl3pPr marL="356400" indent="-162000" algn="l" defTabSz="685783" rtl="0" eaLnBrk="1" latinLnBrk="0" hangingPunct="1">
              <a:lnSpc>
                <a:spcPct val="100000"/>
              </a:lnSpc>
              <a:spcBef>
                <a:spcPts val="375"/>
              </a:spcBef>
              <a:spcAft>
                <a:spcPts val="0"/>
              </a:spcAft>
              <a:buClr>
                <a:schemeClr val="accent1"/>
              </a:buClr>
              <a:buSzPct val="100000"/>
              <a:buFont typeface="Arial" panose="020B0604020202020204" pitchFamily="34" charset="0"/>
              <a:buChar char="•"/>
              <a:defRPr lang="fr-FR" sz="1350" b="0" kern="1200" dirty="0" smtClean="0">
                <a:solidFill>
                  <a:schemeClr val="tx2"/>
                </a:solidFill>
                <a:latin typeface="+mn-lt"/>
                <a:ea typeface="+mn-ea"/>
                <a:cs typeface="+mn-cs"/>
              </a:defRPr>
            </a:lvl3pPr>
            <a:lvl4pPr marL="486000" indent="-135731" algn="l" defTabSz="685783" rtl="0" eaLnBrk="1" latinLnBrk="0" hangingPunct="1">
              <a:lnSpc>
                <a:spcPct val="100000"/>
              </a:lnSpc>
              <a:spcBef>
                <a:spcPts val="150"/>
              </a:spcBef>
              <a:spcAft>
                <a:spcPts val="0"/>
              </a:spcAft>
              <a:buClr>
                <a:schemeClr val="accent1"/>
              </a:buClr>
              <a:buSzPct val="100000"/>
              <a:buFont typeface="Arial" panose="020B0604020202020204" pitchFamily="34" charset="0"/>
              <a:buChar char="•"/>
              <a:defRPr lang="fr-FR" sz="1200" b="0" kern="1200" dirty="0">
                <a:solidFill>
                  <a:schemeClr val="tx2"/>
                </a:solidFill>
                <a:latin typeface="+mn-lt"/>
                <a:ea typeface="+mn-ea"/>
                <a:cs typeface="+mn-cs"/>
              </a:defRPr>
            </a:lvl4pPr>
            <a:lvl5pPr marL="0" marR="0" indent="0" algn="l" defTabSz="685783" rtl="0" eaLnBrk="1" fontAlgn="auto" latinLnBrk="0" hangingPunct="1">
              <a:lnSpc>
                <a:spcPct val="100000"/>
              </a:lnSpc>
              <a:spcBef>
                <a:spcPts val="900"/>
              </a:spcBef>
              <a:spcAft>
                <a:spcPts val="0"/>
              </a:spcAft>
              <a:buClr>
                <a:schemeClr val="accent3"/>
              </a:buClr>
              <a:buSzTx/>
              <a:buFont typeface="Arial" panose="020B0604020202020204" pitchFamily="34" charset="0"/>
              <a:buNone/>
              <a:tabLst/>
              <a:defRPr lang="fr-FR" sz="1350" b="0" kern="1200" dirty="0">
                <a:solidFill>
                  <a:schemeClr val="tx2"/>
                </a:solidFill>
                <a:latin typeface="+mn-lt"/>
                <a:ea typeface="+mn-ea"/>
                <a:cs typeface="+mn-cs"/>
              </a:defRPr>
            </a:lvl5pPr>
            <a:lvl6pPr marL="0" marR="0" indent="0" algn="l" defTabSz="685783" rtl="0" eaLnBrk="1" fontAlgn="auto" latinLnBrk="0" hangingPunct="1">
              <a:lnSpc>
                <a:spcPct val="100000"/>
              </a:lnSpc>
              <a:spcBef>
                <a:spcPts val="600"/>
              </a:spcBef>
              <a:spcAft>
                <a:spcPts val="0"/>
              </a:spcAft>
              <a:buClrTx/>
              <a:buSzTx/>
              <a:buFont typeface="+mj-lt"/>
              <a:buNone/>
              <a:tabLst/>
              <a:defRPr lang="fr-FR" sz="1200" b="0" kern="1200" dirty="0" smtClean="0">
                <a:solidFill>
                  <a:schemeClr val="tx2"/>
                </a:solidFill>
                <a:latin typeface="+mn-lt"/>
                <a:ea typeface="+mn-ea"/>
                <a:cs typeface="+mn-cs"/>
              </a:defRPr>
            </a:lvl6pPr>
            <a:lvl7pPr marL="243000" marR="0" indent="-243000" algn="l" defTabSz="685783" rtl="0" eaLnBrk="1" fontAlgn="auto" latinLnBrk="0" hangingPunct="1">
              <a:lnSpc>
                <a:spcPct val="100000"/>
              </a:lnSpc>
              <a:spcBef>
                <a:spcPts val="750"/>
              </a:spcBef>
              <a:spcAft>
                <a:spcPts val="0"/>
              </a:spcAft>
              <a:buClr>
                <a:schemeClr val="accent1"/>
              </a:buClr>
              <a:buSzPct val="100000"/>
              <a:buFont typeface="+mj-lt"/>
              <a:buAutoNum type="arabicPeriod"/>
              <a:tabLst/>
              <a:defRPr sz="1500" b="0" kern="1200">
                <a:solidFill>
                  <a:schemeClr val="tx2"/>
                </a:solidFill>
                <a:latin typeface="+mn-lt"/>
                <a:ea typeface="+mn-ea"/>
                <a:cs typeface="+mn-cs"/>
              </a:defRPr>
            </a:lvl7pPr>
            <a:lvl8pPr marL="410400" indent="-216000" algn="l" defTabSz="685783" rtl="0" eaLnBrk="1" latinLnBrk="0" hangingPunct="1">
              <a:lnSpc>
                <a:spcPct val="100000"/>
              </a:lnSpc>
              <a:spcBef>
                <a:spcPts val="375"/>
              </a:spcBef>
              <a:spcAft>
                <a:spcPts val="0"/>
              </a:spcAft>
              <a:buClr>
                <a:schemeClr val="accent1"/>
              </a:buClr>
              <a:buSzPct val="100000"/>
              <a:buFont typeface="+mj-lt"/>
              <a:buAutoNum type="arabicPeriod"/>
              <a:defRPr sz="1350" b="0" kern="1200">
                <a:solidFill>
                  <a:schemeClr val="tx2"/>
                </a:solidFill>
                <a:latin typeface="+mn-lt"/>
                <a:ea typeface="+mn-ea"/>
                <a:cs typeface="+mn-cs"/>
              </a:defRPr>
            </a:lvl8pPr>
            <a:lvl9pPr marL="540000" indent="-189000" algn="l" defTabSz="685783" rtl="0" eaLnBrk="1" latinLnBrk="0" hangingPunct="1">
              <a:lnSpc>
                <a:spcPct val="100000"/>
              </a:lnSpc>
              <a:spcBef>
                <a:spcPts val="150"/>
              </a:spcBef>
              <a:spcAft>
                <a:spcPts val="0"/>
              </a:spcAft>
              <a:buClr>
                <a:schemeClr val="accent1"/>
              </a:buClr>
              <a:buFont typeface="+mj-lt"/>
              <a:buAutoNum type="arabicPeriod"/>
              <a:defRPr sz="1200" kern="1200">
                <a:solidFill>
                  <a:schemeClr val="tx2"/>
                </a:solidFill>
                <a:latin typeface="+mn-lt"/>
                <a:ea typeface="+mn-ea"/>
                <a:cs typeface="+mn-cs"/>
              </a:defRPr>
            </a:lvl9pPr>
          </a:lstStyle>
          <a:p>
            <a:pPr>
              <a:spcBef>
                <a:spcPts val="600"/>
              </a:spcBef>
            </a:pPr>
            <a:r>
              <a:rPr lang="fr-FR" sz="1400" b="1"/>
              <a:t>Étape 1 </a:t>
            </a:r>
            <a:endParaRPr lang="fr-FR" sz="1200" b="1"/>
          </a:p>
          <a:p>
            <a:pPr>
              <a:spcBef>
                <a:spcPts val="600"/>
              </a:spcBef>
            </a:pPr>
            <a:r>
              <a:rPr lang="fr-FR" sz="1200"/>
              <a:t>Le client s’inscrit au programme en transmettant le formulaire d’inscription rempli à </a:t>
            </a:r>
            <a:r>
              <a:rPr lang="fr-FR" sz="1200" err="1"/>
              <a:t>Énergir</a:t>
            </a:r>
            <a:r>
              <a:rPr lang="fr-FR" sz="1200"/>
              <a:t>.</a:t>
            </a:r>
          </a:p>
          <a:p>
            <a:pPr>
              <a:spcBef>
                <a:spcPts val="300"/>
              </a:spcBef>
            </a:pPr>
            <a:r>
              <a:rPr lang="fr-FR" sz="1200"/>
              <a:t>Une confirmation d’inscription est envoyée au client et au fournisseur autorisé.</a:t>
            </a:r>
          </a:p>
          <a:p>
            <a:pPr>
              <a:spcBef>
                <a:spcPts val="300"/>
              </a:spcBef>
            </a:pPr>
            <a:r>
              <a:rPr lang="fr-FR" sz="1200" b="1"/>
              <a:t>Le client peut bénéficier des subventions à chaque audit tant que le programme existe, et ne doit s’inscrire qu’une seule fois</a:t>
            </a:r>
          </a:p>
        </p:txBody>
      </p:sp>
      <p:sp>
        <p:nvSpPr>
          <p:cNvPr id="17" name="Espace réservé du texte 5">
            <a:extLst>
              <a:ext uri="{FF2B5EF4-FFF2-40B4-BE49-F238E27FC236}">
                <a16:creationId xmlns:a16="http://schemas.microsoft.com/office/drawing/2014/main" id="{CD192113-8263-1416-F6AD-226D96184D31}"/>
              </a:ext>
            </a:extLst>
          </p:cNvPr>
          <p:cNvSpPr txBox="1">
            <a:spLocks/>
          </p:cNvSpPr>
          <p:nvPr>
            <p:custDataLst>
              <p:tags r:id="rId4"/>
            </p:custDataLst>
          </p:nvPr>
        </p:nvSpPr>
        <p:spPr>
          <a:xfrm>
            <a:off x="3611900" y="2996672"/>
            <a:ext cx="2520000" cy="1652650"/>
          </a:xfrm>
          <a:prstGeom prst="roundRect">
            <a:avLst>
              <a:gd name="adj" fmla="val 11233"/>
            </a:avLst>
          </a:prstGeom>
          <a:noFill/>
          <a:ln w="28575">
            <a:solidFill>
              <a:schemeClr val="accent1"/>
            </a:solidFill>
          </a:ln>
        </p:spPr>
        <p:txBody>
          <a:bodyPr vert="horz" lIns="108000" tIns="108000" rIns="108000" bIns="108000" rtlCol="0" anchor="t" anchorCtr="0">
            <a:noAutofit/>
          </a:bodyPr>
          <a:lstStyle>
            <a:lvl1pPr marL="0" indent="0" algn="l" defTabSz="685783" rtl="0" eaLnBrk="1" latinLnBrk="0" hangingPunct="1">
              <a:lnSpc>
                <a:spcPct val="100000"/>
              </a:lnSpc>
              <a:spcBef>
                <a:spcPts val="1350"/>
              </a:spcBef>
              <a:spcAft>
                <a:spcPts val="0"/>
              </a:spcAft>
              <a:buFont typeface="Arial" panose="020B0604020202020204" pitchFamily="34" charset="0"/>
              <a:buNone/>
              <a:tabLst/>
              <a:defRPr sz="1500" b="0" kern="1200">
                <a:solidFill>
                  <a:schemeClr val="tx2"/>
                </a:solidFill>
                <a:latin typeface="+mn-lt"/>
                <a:ea typeface="+mn-ea"/>
                <a:cs typeface="+mn-cs"/>
              </a:defRPr>
            </a:lvl1pPr>
            <a:lvl2pPr marL="189000" indent="-189000" algn="l" defTabSz="685783" rtl="0" eaLnBrk="1" latinLnBrk="0" hangingPunct="1">
              <a:lnSpc>
                <a:spcPct val="100000"/>
              </a:lnSpc>
              <a:spcBef>
                <a:spcPts val="750"/>
              </a:spcBef>
              <a:spcAft>
                <a:spcPts val="0"/>
              </a:spcAft>
              <a:buClr>
                <a:schemeClr val="accent1"/>
              </a:buClr>
              <a:buFont typeface="Arial" panose="020B0604020202020204" pitchFamily="34" charset="0"/>
              <a:buChar char="•"/>
              <a:defRPr lang="fr-FR" sz="1500" b="0" kern="1200" dirty="0" smtClean="0">
                <a:solidFill>
                  <a:schemeClr val="tx2"/>
                </a:solidFill>
                <a:latin typeface="+mn-lt"/>
                <a:ea typeface="+mn-ea"/>
                <a:cs typeface="+mn-cs"/>
              </a:defRPr>
            </a:lvl2pPr>
            <a:lvl3pPr marL="356400" indent="-162000" algn="l" defTabSz="685783" rtl="0" eaLnBrk="1" latinLnBrk="0" hangingPunct="1">
              <a:lnSpc>
                <a:spcPct val="100000"/>
              </a:lnSpc>
              <a:spcBef>
                <a:spcPts val="375"/>
              </a:spcBef>
              <a:spcAft>
                <a:spcPts val="0"/>
              </a:spcAft>
              <a:buClr>
                <a:schemeClr val="accent1"/>
              </a:buClr>
              <a:buSzPct val="100000"/>
              <a:buFont typeface="Arial" panose="020B0604020202020204" pitchFamily="34" charset="0"/>
              <a:buChar char="•"/>
              <a:defRPr lang="fr-FR" sz="1350" b="0" kern="1200" dirty="0" smtClean="0">
                <a:solidFill>
                  <a:schemeClr val="tx2"/>
                </a:solidFill>
                <a:latin typeface="+mn-lt"/>
                <a:ea typeface="+mn-ea"/>
                <a:cs typeface="+mn-cs"/>
              </a:defRPr>
            </a:lvl3pPr>
            <a:lvl4pPr marL="486000" indent="-135731" algn="l" defTabSz="685783" rtl="0" eaLnBrk="1" latinLnBrk="0" hangingPunct="1">
              <a:lnSpc>
                <a:spcPct val="100000"/>
              </a:lnSpc>
              <a:spcBef>
                <a:spcPts val="150"/>
              </a:spcBef>
              <a:spcAft>
                <a:spcPts val="0"/>
              </a:spcAft>
              <a:buClr>
                <a:schemeClr val="accent1"/>
              </a:buClr>
              <a:buSzPct val="100000"/>
              <a:buFont typeface="Arial" panose="020B0604020202020204" pitchFamily="34" charset="0"/>
              <a:buChar char="•"/>
              <a:defRPr lang="fr-FR" sz="1200" b="0" kern="1200" dirty="0">
                <a:solidFill>
                  <a:schemeClr val="tx2"/>
                </a:solidFill>
                <a:latin typeface="+mn-lt"/>
                <a:ea typeface="+mn-ea"/>
                <a:cs typeface="+mn-cs"/>
              </a:defRPr>
            </a:lvl4pPr>
            <a:lvl5pPr marL="0" marR="0" indent="0" algn="l" defTabSz="685783" rtl="0" eaLnBrk="1" fontAlgn="auto" latinLnBrk="0" hangingPunct="1">
              <a:lnSpc>
                <a:spcPct val="100000"/>
              </a:lnSpc>
              <a:spcBef>
                <a:spcPts val="900"/>
              </a:spcBef>
              <a:spcAft>
                <a:spcPts val="0"/>
              </a:spcAft>
              <a:buClr>
                <a:schemeClr val="accent3"/>
              </a:buClr>
              <a:buSzTx/>
              <a:buFont typeface="Arial" panose="020B0604020202020204" pitchFamily="34" charset="0"/>
              <a:buNone/>
              <a:tabLst/>
              <a:defRPr lang="fr-FR" sz="1350" b="0" kern="1200" dirty="0">
                <a:solidFill>
                  <a:schemeClr val="tx2"/>
                </a:solidFill>
                <a:latin typeface="+mn-lt"/>
                <a:ea typeface="+mn-ea"/>
                <a:cs typeface="+mn-cs"/>
              </a:defRPr>
            </a:lvl5pPr>
            <a:lvl6pPr marL="0" marR="0" indent="0" algn="l" defTabSz="685783" rtl="0" eaLnBrk="1" fontAlgn="auto" latinLnBrk="0" hangingPunct="1">
              <a:lnSpc>
                <a:spcPct val="100000"/>
              </a:lnSpc>
              <a:spcBef>
                <a:spcPts val="600"/>
              </a:spcBef>
              <a:spcAft>
                <a:spcPts val="0"/>
              </a:spcAft>
              <a:buClrTx/>
              <a:buSzTx/>
              <a:buFont typeface="+mj-lt"/>
              <a:buNone/>
              <a:tabLst/>
              <a:defRPr lang="fr-FR" sz="1200" b="0" kern="1200" dirty="0" smtClean="0">
                <a:solidFill>
                  <a:schemeClr val="tx2"/>
                </a:solidFill>
                <a:latin typeface="+mn-lt"/>
                <a:ea typeface="+mn-ea"/>
                <a:cs typeface="+mn-cs"/>
              </a:defRPr>
            </a:lvl6pPr>
            <a:lvl7pPr marL="243000" marR="0" indent="-243000" algn="l" defTabSz="685783" rtl="0" eaLnBrk="1" fontAlgn="auto" latinLnBrk="0" hangingPunct="1">
              <a:lnSpc>
                <a:spcPct val="100000"/>
              </a:lnSpc>
              <a:spcBef>
                <a:spcPts val="750"/>
              </a:spcBef>
              <a:spcAft>
                <a:spcPts val="0"/>
              </a:spcAft>
              <a:buClr>
                <a:schemeClr val="accent1"/>
              </a:buClr>
              <a:buSzPct val="100000"/>
              <a:buFont typeface="+mj-lt"/>
              <a:buAutoNum type="arabicPeriod"/>
              <a:tabLst/>
              <a:defRPr sz="1500" b="0" kern="1200">
                <a:solidFill>
                  <a:schemeClr val="tx2"/>
                </a:solidFill>
                <a:latin typeface="+mn-lt"/>
                <a:ea typeface="+mn-ea"/>
                <a:cs typeface="+mn-cs"/>
              </a:defRPr>
            </a:lvl7pPr>
            <a:lvl8pPr marL="410400" indent="-216000" algn="l" defTabSz="685783" rtl="0" eaLnBrk="1" latinLnBrk="0" hangingPunct="1">
              <a:lnSpc>
                <a:spcPct val="100000"/>
              </a:lnSpc>
              <a:spcBef>
                <a:spcPts val="375"/>
              </a:spcBef>
              <a:spcAft>
                <a:spcPts val="0"/>
              </a:spcAft>
              <a:buClr>
                <a:schemeClr val="accent1"/>
              </a:buClr>
              <a:buSzPct val="100000"/>
              <a:buFont typeface="+mj-lt"/>
              <a:buAutoNum type="arabicPeriod"/>
              <a:defRPr sz="1350" b="0" kern="1200">
                <a:solidFill>
                  <a:schemeClr val="tx2"/>
                </a:solidFill>
                <a:latin typeface="+mn-lt"/>
                <a:ea typeface="+mn-ea"/>
                <a:cs typeface="+mn-cs"/>
              </a:defRPr>
            </a:lvl8pPr>
            <a:lvl9pPr marL="540000" indent="-189000" algn="l" defTabSz="685783" rtl="0" eaLnBrk="1" latinLnBrk="0" hangingPunct="1">
              <a:lnSpc>
                <a:spcPct val="100000"/>
              </a:lnSpc>
              <a:spcBef>
                <a:spcPts val="150"/>
              </a:spcBef>
              <a:spcAft>
                <a:spcPts val="0"/>
              </a:spcAft>
              <a:buClr>
                <a:schemeClr val="accent1"/>
              </a:buClr>
              <a:buFont typeface="+mj-lt"/>
              <a:buAutoNum type="arabicPeriod"/>
              <a:defRPr sz="1200" kern="1200">
                <a:solidFill>
                  <a:schemeClr val="tx2"/>
                </a:solidFill>
                <a:latin typeface="+mn-lt"/>
                <a:ea typeface="+mn-ea"/>
                <a:cs typeface="+mn-cs"/>
              </a:defRPr>
            </a:lvl9pPr>
          </a:lstStyle>
          <a:p>
            <a:pPr>
              <a:spcBef>
                <a:spcPts val="600"/>
              </a:spcBef>
            </a:pPr>
            <a:r>
              <a:rPr lang="fr-FR" sz="1400" b="1"/>
              <a:t>Étape 3 </a:t>
            </a:r>
          </a:p>
          <a:p>
            <a:pPr>
              <a:spcBef>
                <a:spcPts val="600"/>
              </a:spcBef>
            </a:pPr>
            <a:r>
              <a:rPr lang="fr-CA" sz="1200"/>
              <a:t>Le fournisseur facture le client avec le rabais pour l’audit. </a:t>
            </a:r>
            <a:r>
              <a:rPr lang="fr-CA" sz="1200" b="1"/>
              <a:t>Le client ne doit rien envoyer à </a:t>
            </a:r>
            <a:r>
              <a:rPr lang="fr-CA" sz="1200" b="1" err="1"/>
              <a:t>Énergir</a:t>
            </a:r>
            <a:r>
              <a:rPr lang="fr-CA" sz="1200" b="1"/>
              <a:t>.</a:t>
            </a:r>
          </a:p>
        </p:txBody>
      </p:sp>
      <p:cxnSp>
        <p:nvCxnSpPr>
          <p:cNvPr id="9" name="Straight Arrow Connector 8">
            <a:extLst>
              <a:ext uri="{FF2B5EF4-FFF2-40B4-BE49-F238E27FC236}">
                <a16:creationId xmlns:a16="http://schemas.microsoft.com/office/drawing/2014/main" id="{EA50C551-4173-684E-9A1E-410F9D3B1D9C}"/>
              </a:ext>
            </a:extLst>
          </p:cNvPr>
          <p:cNvCxnSpPr>
            <a:cxnSpLocks/>
            <a:endCxn id="3" idx="2"/>
          </p:cNvCxnSpPr>
          <p:nvPr>
            <p:custDataLst>
              <p:tags r:id="rId5"/>
            </p:custDataLst>
          </p:nvPr>
        </p:nvCxnSpPr>
        <p:spPr>
          <a:xfrm flipV="1">
            <a:off x="2149268" y="4649320"/>
            <a:ext cx="0" cy="695386"/>
          </a:xfrm>
          <a:prstGeom prst="straightConnector1">
            <a:avLst/>
          </a:prstGeom>
          <a:ln w="38100">
            <a:solidFill>
              <a:schemeClr val="accent1"/>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6E9FDCD-ED40-AE02-591C-1C3B767A992A}"/>
              </a:ext>
            </a:extLst>
          </p:cNvPr>
          <p:cNvCxnSpPr>
            <a:cxnSpLocks/>
          </p:cNvCxnSpPr>
          <p:nvPr>
            <p:custDataLst>
              <p:tags r:id="rId6"/>
            </p:custDataLst>
          </p:nvPr>
        </p:nvCxnSpPr>
        <p:spPr>
          <a:xfrm flipH="1">
            <a:off x="2149268" y="5344706"/>
            <a:ext cx="8167896" cy="0"/>
          </a:xfrm>
          <a:prstGeom prst="line">
            <a:avLst/>
          </a:prstGeom>
          <a:ln w="38100" cap="rnd">
            <a:solidFill>
              <a:schemeClr val="accent1"/>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D117218-B22A-9A56-876B-B034D13751C8}"/>
              </a:ext>
            </a:extLst>
          </p:cNvPr>
          <p:cNvCxnSpPr>
            <a:cxnSpLocks/>
            <a:stCxn id="7" idx="2"/>
          </p:cNvCxnSpPr>
          <p:nvPr>
            <p:custDataLst>
              <p:tags r:id="rId7"/>
            </p:custDataLst>
          </p:nvPr>
        </p:nvCxnSpPr>
        <p:spPr>
          <a:xfrm>
            <a:off x="10317164" y="4649326"/>
            <a:ext cx="0" cy="695380"/>
          </a:xfrm>
          <a:prstGeom prst="line">
            <a:avLst/>
          </a:prstGeom>
          <a:ln w="38100" cap="rnd">
            <a:solidFill>
              <a:schemeClr val="accent1"/>
            </a:solidFill>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Espace réservé du texte 5">
            <a:extLst>
              <a:ext uri="{FF2B5EF4-FFF2-40B4-BE49-F238E27FC236}">
                <a16:creationId xmlns:a16="http://schemas.microsoft.com/office/drawing/2014/main" id="{BA8E87B0-9DEF-A256-67E8-ACEA31FEEB72}"/>
              </a:ext>
            </a:extLst>
          </p:cNvPr>
          <p:cNvSpPr txBox="1">
            <a:spLocks/>
          </p:cNvSpPr>
          <p:nvPr>
            <p:custDataLst>
              <p:tags r:id="rId8"/>
            </p:custDataLst>
          </p:nvPr>
        </p:nvSpPr>
        <p:spPr>
          <a:xfrm>
            <a:off x="2711952" y="5290504"/>
            <a:ext cx="6556112" cy="913095"/>
          </a:xfrm>
          <a:prstGeom prst="roundRect">
            <a:avLst>
              <a:gd name="adj" fmla="val 11233"/>
            </a:avLst>
          </a:prstGeom>
          <a:noFill/>
        </p:spPr>
        <p:txBody>
          <a:bodyPr vert="horz" lIns="108000" tIns="108000" rIns="108000" bIns="108000" rtlCol="0" anchor="t" anchorCtr="0">
            <a:noAutofit/>
          </a:bodyPr>
          <a:lstStyle>
            <a:lvl1pPr marL="0" indent="0" algn="l" defTabSz="685783" rtl="0" eaLnBrk="1" latinLnBrk="0" hangingPunct="1">
              <a:lnSpc>
                <a:spcPct val="100000"/>
              </a:lnSpc>
              <a:spcBef>
                <a:spcPts val="1350"/>
              </a:spcBef>
              <a:spcAft>
                <a:spcPts val="0"/>
              </a:spcAft>
              <a:buFont typeface="Arial" panose="020B0604020202020204" pitchFamily="34" charset="0"/>
              <a:buNone/>
              <a:tabLst/>
              <a:defRPr sz="1500" b="0" kern="1200">
                <a:solidFill>
                  <a:schemeClr val="tx2"/>
                </a:solidFill>
                <a:latin typeface="+mn-lt"/>
                <a:ea typeface="+mn-ea"/>
                <a:cs typeface="+mn-cs"/>
              </a:defRPr>
            </a:lvl1pPr>
            <a:lvl2pPr marL="189000" indent="-189000" algn="l" defTabSz="685783" rtl="0" eaLnBrk="1" latinLnBrk="0" hangingPunct="1">
              <a:lnSpc>
                <a:spcPct val="100000"/>
              </a:lnSpc>
              <a:spcBef>
                <a:spcPts val="750"/>
              </a:spcBef>
              <a:spcAft>
                <a:spcPts val="0"/>
              </a:spcAft>
              <a:buClr>
                <a:schemeClr val="accent1"/>
              </a:buClr>
              <a:buFont typeface="Arial" panose="020B0604020202020204" pitchFamily="34" charset="0"/>
              <a:buChar char="•"/>
              <a:defRPr lang="fr-FR" sz="1500" b="0" kern="1200" dirty="0" smtClean="0">
                <a:solidFill>
                  <a:schemeClr val="tx2"/>
                </a:solidFill>
                <a:latin typeface="+mn-lt"/>
                <a:ea typeface="+mn-ea"/>
                <a:cs typeface="+mn-cs"/>
              </a:defRPr>
            </a:lvl2pPr>
            <a:lvl3pPr marL="356400" indent="-162000" algn="l" defTabSz="685783" rtl="0" eaLnBrk="1" latinLnBrk="0" hangingPunct="1">
              <a:lnSpc>
                <a:spcPct val="100000"/>
              </a:lnSpc>
              <a:spcBef>
                <a:spcPts val="375"/>
              </a:spcBef>
              <a:spcAft>
                <a:spcPts val="0"/>
              </a:spcAft>
              <a:buClr>
                <a:schemeClr val="accent1"/>
              </a:buClr>
              <a:buSzPct val="100000"/>
              <a:buFont typeface="Arial" panose="020B0604020202020204" pitchFamily="34" charset="0"/>
              <a:buChar char="•"/>
              <a:defRPr lang="fr-FR" sz="1350" b="0" kern="1200" dirty="0" smtClean="0">
                <a:solidFill>
                  <a:schemeClr val="tx2"/>
                </a:solidFill>
                <a:latin typeface="+mn-lt"/>
                <a:ea typeface="+mn-ea"/>
                <a:cs typeface="+mn-cs"/>
              </a:defRPr>
            </a:lvl3pPr>
            <a:lvl4pPr marL="486000" indent="-135731" algn="l" defTabSz="685783" rtl="0" eaLnBrk="1" latinLnBrk="0" hangingPunct="1">
              <a:lnSpc>
                <a:spcPct val="100000"/>
              </a:lnSpc>
              <a:spcBef>
                <a:spcPts val="150"/>
              </a:spcBef>
              <a:spcAft>
                <a:spcPts val="0"/>
              </a:spcAft>
              <a:buClr>
                <a:schemeClr val="accent1"/>
              </a:buClr>
              <a:buSzPct val="100000"/>
              <a:buFont typeface="Arial" panose="020B0604020202020204" pitchFamily="34" charset="0"/>
              <a:buChar char="•"/>
              <a:defRPr lang="fr-FR" sz="1200" b="0" kern="1200" dirty="0">
                <a:solidFill>
                  <a:schemeClr val="tx2"/>
                </a:solidFill>
                <a:latin typeface="+mn-lt"/>
                <a:ea typeface="+mn-ea"/>
                <a:cs typeface="+mn-cs"/>
              </a:defRPr>
            </a:lvl4pPr>
            <a:lvl5pPr marL="0" marR="0" indent="0" algn="l" defTabSz="685783" rtl="0" eaLnBrk="1" fontAlgn="auto" latinLnBrk="0" hangingPunct="1">
              <a:lnSpc>
                <a:spcPct val="100000"/>
              </a:lnSpc>
              <a:spcBef>
                <a:spcPts val="900"/>
              </a:spcBef>
              <a:spcAft>
                <a:spcPts val="0"/>
              </a:spcAft>
              <a:buClr>
                <a:schemeClr val="accent3"/>
              </a:buClr>
              <a:buSzTx/>
              <a:buFont typeface="Arial" panose="020B0604020202020204" pitchFamily="34" charset="0"/>
              <a:buNone/>
              <a:tabLst/>
              <a:defRPr lang="fr-FR" sz="1350" b="0" kern="1200" dirty="0">
                <a:solidFill>
                  <a:schemeClr val="tx2"/>
                </a:solidFill>
                <a:latin typeface="+mn-lt"/>
                <a:ea typeface="+mn-ea"/>
                <a:cs typeface="+mn-cs"/>
              </a:defRPr>
            </a:lvl5pPr>
            <a:lvl6pPr marL="0" marR="0" indent="0" algn="l" defTabSz="685783" rtl="0" eaLnBrk="1" fontAlgn="auto" latinLnBrk="0" hangingPunct="1">
              <a:lnSpc>
                <a:spcPct val="100000"/>
              </a:lnSpc>
              <a:spcBef>
                <a:spcPts val="600"/>
              </a:spcBef>
              <a:spcAft>
                <a:spcPts val="0"/>
              </a:spcAft>
              <a:buClrTx/>
              <a:buSzTx/>
              <a:buFont typeface="+mj-lt"/>
              <a:buNone/>
              <a:tabLst/>
              <a:defRPr lang="fr-FR" sz="1200" b="0" kern="1200" dirty="0" smtClean="0">
                <a:solidFill>
                  <a:schemeClr val="tx2"/>
                </a:solidFill>
                <a:latin typeface="+mn-lt"/>
                <a:ea typeface="+mn-ea"/>
                <a:cs typeface="+mn-cs"/>
              </a:defRPr>
            </a:lvl6pPr>
            <a:lvl7pPr marL="243000" marR="0" indent="-243000" algn="l" defTabSz="685783" rtl="0" eaLnBrk="1" fontAlgn="auto" latinLnBrk="0" hangingPunct="1">
              <a:lnSpc>
                <a:spcPct val="100000"/>
              </a:lnSpc>
              <a:spcBef>
                <a:spcPts val="750"/>
              </a:spcBef>
              <a:spcAft>
                <a:spcPts val="0"/>
              </a:spcAft>
              <a:buClr>
                <a:schemeClr val="accent1"/>
              </a:buClr>
              <a:buSzPct val="100000"/>
              <a:buFont typeface="+mj-lt"/>
              <a:buAutoNum type="arabicPeriod"/>
              <a:tabLst/>
              <a:defRPr sz="1500" b="0" kern="1200">
                <a:solidFill>
                  <a:schemeClr val="tx2"/>
                </a:solidFill>
                <a:latin typeface="+mn-lt"/>
                <a:ea typeface="+mn-ea"/>
                <a:cs typeface="+mn-cs"/>
              </a:defRPr>
            </a:lvl7pPr>
            <a:lvl8pPr marL="410400" indent="-216000" algn="l" defTabSz="685783" rtl="0" eaLnBrk="1" latinLnBrk="0" hangingPunct="1">
              <a:lnSpc>
                <a:spcPct val="100000"/>
              </a:lnSpc>
              <a:spcBef>
                <a:spcPts val="375"/>
              </a:spcBef>
              <a:spcAft>
                <a:spcPts val="0"/>
              </a:spcAft>
              <a:buClr>
                <a:schemeClr val="accent1"/>
              </a:buClr>
              <a:buSzPct val="100000"/>
              <a:buFont typeface="+mj-lt"/>
              <a:buAutoNum type="arabicPeriod"/>
              <a:defRPr sz="1350" b="0" kern="1200">
                <a:solidFill>
                  <a:schemeClr val="tx2"/>
                </a:solidFill>
                <a:latin typeface="+mn-lt"/>
                <a:ea typeface="+mn-ea"/>
                <a:cs typeface="+mn-cs"/>
              </a:defRPr>
            </a:lvl8pPr>
            <a:lvl9pPr marL="540000" indent="-189000" algn="l" defTabSz="685783" rtl="0" eaLnBrk="1" latinLnBrk="0" hangingPunct="1">
              <a:lnSpc>
                <a:spcPct val="100000"/>
              </a:lnSpc>
              <a:spcBef>
                <a:spcPts val="150"/>
              </a:spcBef>
              <a:spcAft>
                <a:spcPts val="0"/>
              </a:spcAft>
              <a:buClr>
                <a:schemeClr val="accent1"/>
              </a:buClr>
              <a:buFont typeface="+mj-lt"/>
              <a:buAutoNum type="arabicPeriod"/>
              <a:defRPr sz="1200" kern="1200">
                <a:solidFill>
                  <a:schemeClr val="tx2"/>
                </a:solidFill>
                <a:latin typeface="+mn-lt"/>
                <a:ea typeface="+mn-ea"/>
                <a:cs typeface="+mn-cs"/>
              </a:defRPr>
            </a:lvl9pPr>
          </a:lstStyle>
          <a:p>
            <a:pPr algn="ctr">
              <a:spcBef>
                <a:spcPts val="600"/>
              </a:spcBef>
            </a:pPr>
            <a:r>
              <a:rPr lang="fr-FR" sz="1400" b="1" dirty="0"/>
              <a:t>À réviser sur une base annuelle minimalement. </a:t>
            </a:r>
            <a:r>
              <a:rPr lang="fr-FR" sz="1400" dirty="0"/>
              <a:t>Si aucun audit n’a été réalisé sur une année, une pénalité de 50% sera appliqué sur le prochain audit</a:t>
            </a:r>
            <a:endParaRPr lang="fr-FR" sz="1200" dirty="0"/>
          </a:p>
        </p:txBody>
      </p:sp>
      <p:sp>
        <p:nvSpPr>
          <p:cNvPr id="3" name="Espace réservé du texte 5">
            <a:extLst>
              <a:ext uri="{FF2B5EF4-FFF2-40B4-BE49-F238E27FC236}">
                <a16:creationId xmlns:a16="http://schemas.microsoft.com/office/drawing/2014/main" id="{EE6ED1D4-4350-FF24-466F-CC0F3EDAA39D}"/>
              </a:ext>
            </a:extLst>
          </p:cNvPr>
          <p:cNvSpPr txBox="1">
            <a:spLocks/>
          </p:cNvSpPr>
          <p:nvPr>
            <p:custDataLst>
              <p:tags r:id="rId9"/>
            </p:custDataLst>
          </p:nvPr>
        </p:nvSpPr>
        <p:spPr>
          <a:xfrm>
            <a:off x="889268" y="2996671"/>
            <a:ext cx="2520000" cy="1652649"/>
          </a:xfrm>
          <a:prstGeom prst="roundRect">
            <a:avLst>
              <a:gd name="adj" fmla="val 11233"/>
            </a:avLst>
          </a:prstGeom>
          <a:noFill/>
          <a:ln w="28575">
            <a:solidFill>
              <a:schemeClr val="accent1"/>
            </a:solidFill>
          </a:ln>
        </p:spPr>
        <p:txBody>
          <a:bodyPr vert="horz" lIns="108000" tIns="108000" rIns="108000" bIns="108000" rtlCol="0" anchor="t" anchorCtr="0">
            <a:noAutofit/>
          </a:bodyPr>
          <a:lstStyle>
            <a:lvl1pPr marL="0" indent="0" algn="l" defTabSz="685783" rtl="0" eaLnBrk="1" latinLnBrk="0" hangingPunct="1">
              <a:lnSpc>
                <a:spcPct val="100000"/>
              </a:lnSpc>
              <a:spcBef>
                <a:spcPts val="1350"/>
              </a:spcBef>
              <a:spcAft>
                <a:spcPts val="0"/>
              </a:spcAft>
              <a:buFont typeface="Arial" panose="020B0604020202020204" pitchFamily="34" charset="0"/>
              <a:buNone/>
              <a:tabLst/>
              <a:defRPr sz="1500" b="0" kern="1200">
                <a:solidFill>
                  <a:schemeClr val="tx2"/>
                </a:solidFill>
                <a:latin typeface="+mn-lt"/>
                <a:ea typeface="+mn-ea"/>
                <a:cs typeface="+mn-cs"/>
              </a:defRPr>
            </a:lvl1pPr>
            <a:lvl2pPr marL="189000" indent="-189000" algn="l" defTabSz="685783" rtl="0" eaLnBrk="1" latinLnBrk="0" hangingPunct="1">
              <a:lnSpc>
                <a:spcPct val="100000"/>
              </a:lnSpc>
              <a:spcBef>
                <a:spcPts val="750"/>
              </a:spcBef>
              <a:spcAft>
                <a:spcPts val="0"/>
              </a:spcAft>
              <a:buClr>
                <a:schemeClr val="accent1"/>
              </a:buClr>
              <a:buFont typeface="Arial" panose="020B0604020202020204" pitchFamily="34" charset="0"/>
              <a:buChar char="•"/>
              <a:defRPr lang="fr-FR" sz="1500" b="0" kern="1200" dirty="0" smtClean="0">
                <a:solidFill>
                  <a:schemeClr val="tx2"/>
                </a:solidFill>
                <a:latin typeface="+mn-lt"/>
                <a:ea typeface="+mn-ea"/>
                <a:cs typeface="+mn-cs"/>
              </a:defRPr>
            </a:lvl2pPr>
            <a:lvl3pPr marL="356400" indent="-162000" algn="l" defTabSz="685783" rtl="0" eaLnBrk="1" latinLnBrk="0" hangingPunct="1">
              <a:lnSpc>
                <a:spcPct val="100000"/>
              </a:lnSpc>
              <a:spcBef>
                <a:spcPts val="375"/>
              </a:spcBef>
              <a:spcAft>
                <a:spcPts val="0"/>
              </a:spcAft>
              <a:buClr>
                <a:schemeClr val="accent1"/>
              </a:buClr>
              <a:buSzPct val="100000"/>
              <a:buFont typeface="Arial" panose="020B0604020202020204" pitchFamily="34" charset="0"/>
              <a:buChar char="•"/>
              <a:defRPr lang="fr-FR" sz="1350" b="0" kern="1200" dirty="0" smtClean="0">
                <a:solidFill>
                  <a:schemeClr val="tx2"/>
                </a:solidFill>
                <a:latin typeface="+mn-lt"/>
                <a:ea typeface="+mn-ea"/>
                <a:cs typeface="+mn-cs"/>
              </a:defRPr>
            </a:lvl3pPr>
            <a:lvl4pPr marL="486000" indent="-135731" algn="l" defTabSz="685783" rtl="0" eaLnBrk="1" latinLnBrk="0" hangingPunct="1">
              <a:lnSpc>
                <a:spcPct val="100000"/>
              </a:lnSpc>
              <a:spcBef>
                <a:spcPts val="150"/>
              </a:spcBef>
              <a:spcAft>
                <a:spcPts val="0"/>
              </a:spcAft>
              <a:buClr>
                <a:schemeClr val="accent1"/>
              </a:buClr>
              <a:buSzPct val="100000"/>
              <a:buFont typeface="Arial" panose="020B0604020202020204" pitchFamily="34" charset="0"/>
              <a:buChar char="•"/>
              <a:defRPr lang="fr-FR" sz="1200" b="0" kern="1200" dirty="0">
                <a:solidFill>
                  <a:schemeClr val="tx2"/>
                </a:solidFill>
                <a:latin typeface="+mn-lt"/>
                <a:ea typeface="+mn-ea"/>
                <a:cs typeface="+mn-cs"/>
              </a:defRPr>
            </a:lvl4pPr>
            <a:lvl5pPr marL="0" marR="0" indent="0" algn="l" defTabSz="685783" rtl="0" eaLnBrk="1" fontAlgn="auto" latinLnBrk="0" hangingPunct="1">
              <a:lnSpc>
                <a:spcPct val="100000"/>
              </a:lnSpc>
              <a:spcBef>
                <a:spcPts val="900"/>
              </a:spcBef>
              <a:spcAft>
                <a:spcPts val="0"/>
              </a:spcAft>
              <a:buClr>
                <a:schemeClr val="accent3"/>
              </a:buClr>
              <a:buSzTx/>
              <a:buFont typeface="Arial" panose="020B0604020202020204" pitchFamily="34" charset="0"/>
              <a:buNone/>
              <a:tabLst/>
              <a:defRPr lang="fr-FR" sz="1350" b="0" kern="1200" dirty="0">
                <a:solidFill>
                  <a:schemeClr val="tx2"/>
                </a:solidFill>
                <a:latin typeface="+mn-lt"/>
                <a:ea typeface="+mn-ea"/>
                <a:cs typeface="+mn-cs"/>
              </a:defRPr>
            </a:lvl5pPr>
            <a:lvl6pPr marL="0" marR="0" indent="0" algn="l" defTabSz="685783" rtl="0" eaLnBrk="1" fontAlgn="auto" latinLnBrk="0" hangingPunct="1">
              <a:lnSpc>
                <a:spcPct val="100000"/>
              </a:lnSpc>
              <a:spcBef>
                <a:spcPts val="600"/>
              </a:spcBef>
              <a:spcAft>
                <a:spcPts val="0"/>
              </a:spcAft>
              <a:buClrTx/>
              <a:buSzTx/>
              <a:buFont typeface="+mj-lt"/>
              <a:buNone/>
              <a:tabLst/>
              <a:defRPr lang="fr-FR" sz="1200" b="0" kern="1200" dirty="0" smtClean="0">
                <a:solidFill>
                  <a:schemeClr val="tx2"/>
                </a:solidFill>
                <a:latin typeface="+mn-lt"/>
                <a:ea typeface="+mn-ea"/>
                <a:cs typeface="+mn-cs"/>
              </a:defRPr>
            </a:lvl6pPr>
            <a:lvl7pPr marL="243000" marR="0" indent="-243000" algn="l" defTabSz="685783" rtl="0" eaLnBrk="1" fontAlgn="auto" latinLnBrk="0" hangingPunct="1">
              <a:lnSpc>
                <a:spcPct val="100000"/>
              </a:lnSpc>
              <a:spcBef>
                <a:spcPts val="750"/>
              </a:spcBef>
              <a:spcAft>
                <a:spcPts val="0"/>
              </a:spcAft>
              <a:buClr>
                <a:schemeClr val="accent1"/>
              </a:buClr>
              <a:buSzPct val="100000"/>
              <a:buFont typeface="+mj-lt"/>
              <a:buAutoNum type="arabicPeriod"/>
              <a:tabLst/>
              <a:defRPr sz="1500" b="0" kern="1200">
                <a:solidFill>
                  <a:schemeClr val="tx2"/>
                </a:solidFill>
                <a:latin typeface="+mn-lt"/>
                <a:ea typeface="+mn-ea"/>
                <a:cs typeface="+mn-cs"/>
              </a:defRPr>
            </a:lvl7pPr>
            <a:lvl8pPr marL="410400" indent="-216000" algn="l" defTabSz="685783" rtl="0" eaLnBrk="1" latinLnBrk="0" hangingPunct="1">
              <a:lnSpc>
                <a:spcPct val="100000"/>
              </a:lnSpc>
              <a:spcBef>
                <a:spcPts val="375"/>
              </a:spcBef>
              <a:spcAft>
                <a:spcPts val="0"/>
              </a:spcAft>
              <a:buClr>
                <a:schemeClr val="accent1"/>
              </a:buClr>
              <a:buSzPct val="100000"/>
              <a:buFont typeface="+mj-lt"/>
              <a:buAutoNum type="arabicPeriod"/>
              <a:defRPr sz="1350" b="0" kern="1200">
                <a:solidFill>
                  <a:schemeClr val="tx2"/>
                </a:solidFill>
                <a:latin typeface="+mn-lt"/>
                <a:ea typeface="+mn-ea"/>
                <a:cs typeface="+mn-cs"/>
              </a:defRPr>
            </a:lvl8pPr>
            <a:lvl9pPr marL="540000" indent="-189000" algn="l" defTabSz="685783" rtl="0" eaLnBrk="1" latinLnBrk="0" hangingPunct="1">
              <a:lnSpc>
                <a:spcPct val="100000"/>
              </a:lnSpc>
              <a:spcBef>
                <a:spcPts val="150"/>
              </a:spcBef>
              <a:spcAft>
                <a:spcPts val="0"/>
              </a:spcAft>
              <a:buClr>
                <a:schemeClr val="accent1"/>
              </a:buClr>
              <a:buFont typeface="+mj-lt"/>
              <a:buAutoNum type="arabicPeriod"/>
              <a:defRPr sz="1200" kern="1200">
                <a:solidFill>
                  <a:schemeClr val="tx2"/>
                </a:solidFill>
                <a:latin typeface="+mn-lt"/>
                <a:ea typeface="+mn-ea"/>
                <a:cs typeface="+mn-cs"/>
              </a:defRPr>
            </a:lvl9pPr>
          </a:lstStyle>
          <a:p>
            <a:pPr>
              <a:spcBef>
                <a:spcPts val="600"/>
              </a:spcBef>
            </a:pPr>
            <a:r>
              <a:rPr lang="fr-FR" sz="1400" b="1"/>
              <a:t>Étape 2</a:t>
            </a:r>
            <a:endParaRPr lang="fr-FR" sz="1200" b="1"/>
          </a:p>
          <a:p>
            <a:pPr>
              <a:spcBef>
                <a:spcPts val="600"/>
              </a:spcBef>
            </a:pPr>
            <a:r>
              <a:rPr lang="fr-FR" sz="1200"/>
              <a:t>Le fournisseur réalise l’audit de purgeurs de vapeur chez le client et transmet le formulaire d’audit à </a:t>
            </a:r>
            <a:r>
              <a:rPr lang="fr-FR" sz="1200" err="1"/>
              <a:t>Énergir</a:t>
            </a:r>
            <a:r>
              <a:rPr lang="fr-FR" sz="1200"/>
              <a:t>.</a:t>
            </a:r>
          </a:p>
        </p:txBody>
      </p:sp>
      <p:sp>
        <p:nvSpPr>
          <p:cNvPr id="7" name="Espace réservé du texte 5">
            <a:extLst>
              <a:ext uri="{FF2B5EF4-FFF2-40B4-BE49-F238E27FC236}">
                <a16:creationId xmlns:a16="http://schemas.microsoft.com/office/drawing/2014/main" id="{DC70B689-6ADB-A52F-1726-69005914B2BF}"/>
              </a:ext>
            </a:extLst>
          </p:cNvPr>
          <p:cNvSpPr txBox="1">
            <a:spLocks/>
          </p:cNvSpPr>
          <p:nvPr>
            <p:custDataLst>
              <p:tags r:id="rId10"/>
            </p:custDataLst>
          </p:nvPr>
        </p:nvSpPr>
        <p:spPr>
          <a:xfrm>
            <a:off x="9057164" y="2996675"/>
            <a:ext cx="2520000" cy="1652651"/>
          </a:xfrm>
          <a:prstGeom prst="roundRect">
            <a:avLst>
              <a:gd name="adj" fmla="val 11233"/>
            </a:avLst>
          </a:prstGeom>
          <a:noFill/>
          <a:ln w="28575">
            <a:solidFill>
              <a:schemeClr val="accent1"/>
            </a:solidFill>
          </a:ln>
        </p:spPr>
        <p:txBody>
          <a:bodyPr vert="horz" lIns="108000" tIns="108000" rIns="108000" bIns="108000" rtlCol="0" anchor="t" anchorCtr="0">
            <a:noAutofit/>
          </a:bodyPr>
          <a:lstStyle>
            <a:lvl1pPr marL="0" indent="0" algn="l" defTabSz="685783" rtl="0" eaLnBrk="1" latinLnBrk="0" hangingPunct="1">
              <a:lnSpc>
                <a:spcPct val="100000"/>
              </a:lnSpc>
              <a:spcBef>
                <a:spcPts val="1350"/>
              </a:spcBef>
              <a:spcAft>
                <a:spcPts val="0"/>
              </a:spcAft>
              <a:buFont typeface="Arial" panose="020B0604020202020204" pitchFamily="34" charset="0"/>
              <a:buNone/>
              <a:tabLst/>
              <a:defRPr sz="1500" b="0" kern="1200">
                <a:solidFill>
                  <a:schemeClr val="tx2"/>
                </a:solidFill>
                <a:latin typeface="+mn-lt"/>
                <a:ea typeface="+mn-ea"/>
                <a:cs typeface="+mn-cs"/>
              </a:defRPr>
            </a:lvl1pPr>
            <a:lvl2pPr marL="189000" indent="-189000" algn="l" defTabSz="685783" rtl="0" eaLnBrk="1" latinLnBrk="0" hangingPunct="1">
              <a:lnSpc>
                <a:spcPct val="100000"/>
              </a:lnSpc>
              <a:spcBef>
                <a:spcPts val="750"/>
              </a:spcBef>
              <a:spcAft>
                <a:spcPts val="0"/>
              </a:spcAft>
              <a:buClr>
                <a:schemeClr val="accent1"/>
              </a:buClr>
              <a:buFont typeface="Arial" panose="020B0604020202020204" pitchFamily="34" charset="0"/>
              <a:buChar char="•"/>
              <a:defRPr lang="fr-FR" sz="1500" b="0" kern="1200" dirty="0" smtClean="0">
                <a:solidFill>
                  <a:schemeClr val="tx2"/>
                </a:solidFill>
                <a:latin typeface="+mn-lt"/>
                <a:ea typeface="+mn-ea"/>
                <a:cs typeface="+mn-cs"/>
              </a:defRPr>
            </a:lvl2pPr>
            <a:lvl3pPr marL="356400" indent="-162000" algn="l" defTabSz="685783" rtl="0" eaLnBrk="1" latinLnBrk="0" hangingPunct="1">
              <a:lnSpc>
                <a:spcPct val="100000"/>
              </a:lnSpc>
              <a:spcBef>
                <a:spcPts val="375"/>
              </a:spcBef>
              <a:spcAft>
                <a:spcPts val="0"/>
              </a:spcAft>
              <a:buClr>
                <a:schemeClr val="accent1"/>
              </a:buClr>
              <a:buSzPct val="100000"/>
              <a:buFont typeface="Arial" panose="020B0604020202020204" pitchFamily="34" charset="0"/>
              <a:buChar char="•"/>
              <a:defRPr lang="fr-FR" sz="1350" b="0" kern="1200" dirty="0" smtClean="0">
                <a:solidFill>
                  <a:schemeClr val="tx2"/>
                </a:solidFill>
                <a:latin typeface="+mn-lt"/>
                <a:ea typeface="+mn-ea"/>
                <a:cs typeface="+mn-cs"/>
              </a:defRPr>
            </a:lvl3pPr>
            <a:lvl4pPr marL="486000" indent="-135731" algn="l" defTabSz="685783" rtl="0" eaLnBrk="1" latinLnBrk="0" hangingPunct="1">
              <a:lnSpc>
                <a:spcPct val="100000"/>
              </a:lnSpc>
              <a:spcBef>
                <a:spcPts val="150"/>
              </a:spcBef>
              <a:spcAft>
                <a:spcPts val="0"/>
              </a:spcAft>
              <a:buClr>
                <a:schemeClr val="accent1"/>
              </a:buClr>
              <a:buSzPct val="100000"/>
              <a:buFont typeface="Arial" panose="020B0604020202020204" pitchFamily="34" charset="0"/>
              <a:buChar char="•"/>
              <a:defRPr lang="fr-FR" sz="1200" b="0" kern="1200" dirty="0">
                <a:solidFill>
                  <a:schemeClr val="tx2"/>
                </a:solidFill>
                <a:latin typeface="+mn-lt"/>
                <a:ea typeface="+mn-ea"/>
                <a:cs typeface="+mn-cs"/>
              </a:defRPr>
            </a:lvl4pPr>
            <a:lvl5pPr marL="0" marR="0" indent="0" algn="l" defTabSz="685783" rtl="0" eaLnBrk="1" fontAlgn="auto" latinLnBrk="0" hangingPunct="1">
              <a:lnSpc>
                <a:spcPct val="100000"/>
              </a:lnSpc>
              <a:spcBef>
                <a:spcPts val="900"/>
              </a:spcBef>
              <a:spcAft>
                <a:spcPts val="0"/>
              </a:spcAft>
              <a:buClr>
                <a:schemeClr val="accent3"/>
              </a:buClr>
              <a:buSzTx/>
              <a:buFont typeface="Arial" panose="020B0604020202020204" pitchFamily="34" charset="0"/>
              <a:buNone/>
              <a:tabLst/>
              <a:defRPr lang="fr-FR" sz="1350" b="0" kern="1200" dirty="0">
                <a:solidFill>
                  <a:schemeClr val="tx2"/>
                </a:solidFill>
                <a:latin typeface="+mn-lt"/>
                <a:ea typeface="+mn-ea"/>
                <a:cs typeface="+mn-cs"/>
              </a:defRPr>
            </a:lvl5pPr>
            <a:lvl6pPr marL="0" marR="0" indent="0" algn="l" defTabSz="685783" rtl="0" eaLnBrk="1" fontAlgn="auto" latinLnBrk="0" hangingPunct="1">
              <a:lnSpc>
                <a:spcPct val="100000"/>
              </a:lnSpc>
              <a:spcBef>
                <a:spcPts val="600"/>
              </a:spcBef>
              <a:spcAft>
                <a:spcPts val="0"/>
              </a:spcAft>
              <a:buClrTx/>
              <a:buSzTx/>
              <a:buFont typeface="+mj-lt"/>
              <a:buNone/>
              <a:tabLst/>
              <a:defRPr lang="fr-FR" sz="1200" b="0" kern="1200" dirty="0" smtClean="0">
                <a:solidFill>
                  <a:schemeClr val="tx2"/>
                </a:solidFill>
                <a:latin typeface="+mn-lt"/>
                <a:ea typeface="+mn-ea"/>
                <a:cs typeface="+mn-cs"/>
              </a:defRPr>
            </a:lvl6pPr>
            <a:lvl7pPr marL="243000" marR="0" indent="-243000" algn="l" defTabSz="685783" rtl="0" eaLnBrk="1" fontAlgn="auto" latinLnBrk="0" hangingPunct="1">
              <a:lnSpc>
                <a:spcPct val="100000"/>
              </a:lnSpc>
              <a:spcBef>
                <a:spcPts val="750"/>
              </a:spcBef>
              <a:spcAft>
                <a:spcPts val="0"/>
              </a:spcAft>
              <a:buClr>
                <a:schemeClr val="accent1"/>
              </a:buClr>
              <a:buSzPct val="100000"/>
              <a:buFont typeface="+mj-lt"/>
              <a:buAutoNum type="arabicPeriod"/>
              <a:tabLst/>
              <a:defRPr sz="1500" b="0" kern="1200">
                <a:solidFill>
                  <a:schemeClr val="tx2"/>
                </a:solidFill>
                <a:latin typeface="+mn-lt"/>
                <a:ea typeface="+mn-ea"/>
                <a:cs typeface="+mn-cs"/>
              </a:defRPr>
            </a:lvl7pPr>
            <a:lvl8pPr marL="410400" indent="-216000" algn="l" defTabSz="685783" rtl="0" eaLnBrk="1" latinLnBrk="0" hangingPunct="1">
              <a:lnSpc>
                <a:spcPct val="100000"/>
              </a:lnSpc>
              <a:spcBef>
                <a:spcPts val="375"/>
              </a:spcBef>
              <a:spcAft>
                <a:spcPts val="0"/>
              </a:spcAft>
              <a:buClr>
                <a:schemeClr val="accent1"/>
              </a:buClr>
              <a:buSzPct val="100000"/>
              <a:buFont typeface="+mj-lt"/>
              <a:buAutoNum type="arabicPeriod"/>
              <a:defRPr sz="1350" b="0" kern="1200">
                <a:solidFill>
                  <a:schemeClr val="tx2"/>
                </a:solidFill>
                <a:latin typeface="+mn-lt"/>
                <a:ea typeface="+mn-ea"/>
                <a:cs typeface="+mn-cs"/>
              </a:defRPr>
            </a:lvl8pPr>
            <a:lvl9pPr marL="540000" indent="-189000" algn="l" defTabSz="685783" rtl="0" eaLnBrk="1" latinLnBrk="0" hangingPunct="1">
              <a:lnSpc>
                <a:spcPct val="100000"/>
              </a:lnSpc>
              <a:spcBef>
                <a:spcPts val="150"/>
              </a:spcBef>
              <a:spcAft>
                <a:spcPts val="0"/>
              </a:spcAft>
              <a:buClr>
                <a:schemeClr val="accent1"/>
              </a:buClr>
              <a:buFont typeface="+mj-lt"/>
              <a:buAutoNum type="arabicPeriod"/>
              <a:defRPr sz="1200" kern="1200">
                <a:solidFill>
                  <a:schemeClr val="tx2"/>
                </a:solidFill>
                <a:latin typeface="+mn-lt"/>
                <a:ea typeface="+mn-ea"/>
                <a:cs typeface="+mn-cs"/>
              </a:defRPr>
            </a:lvl9pPr>
          </a:lstStyle>
          <a:p>
            <a:pPr>
              <a:spcBef>
                <a:spcPts val="600"/>
              </a:spcBef>
            </a:pPr>
            <a:r>
              <a:rPr lang="fr-FR" sz="1400" b="1"/>
              <a:t>Étape 5 </a:t>
            </a:r>
          </a:p>
          <a:p>
            <a:pPr>
              <a:spcBef>
                <a:spcPts val="600"/>
              </a:spcBef>
            </a:pPr>
            <a:r>
              <a:rPr lang="fr-CA" sz="1200"/>
              <a:t>Le fournisseur facture le client avec le rabais pour le remplacement / réparation des purgeurs défectueux. </a:t>
            </a:r>
            <a:r>
              <a:rPr lang="fr-CA" sz="1200" b="1"/>
              <a:t>Le client ne doit rien envoyer à Énergir.</a:t>
            </a:r>
            <a:r>
              <a:rPr lang="fr-CA" sz="1200"/>
              <a:t>*</a:t>
            </a:r>
          </a:p>
        </p:txBody>
      </p:sp>
      <p:sp>
        <p:nvSpPr>
          <p:cNvPr id="8" name="Espace réservé du texte 5">
            <a:extLst>
              <a:ext uri="{FF2B5EF4-FFF2-40B4-BE49-F238E27FC236}">
                <a16:creationId xmlns:a16="http://schemas.microsoft.com/office/drawing/2014/main" id="{1178C5C9-2A8C-8C14-0DB8-AC095805F8BE}"/>
              </a:ext>
            </a:extLst>
          </p:cNvPr>
          <p:cNvSpPr txBox="1">
            <a:spLocks/>
          </p:cNvSpPr>
          <p:nvPr>
            <p:custDataLst>
              <p:tags r:id="rId11"/>
            </p:custDataLst>
          </p:nvPr>
        </p:nvSpPr>
        <p:spPr>
          <a:xfrm>
            <a:off x="6334532" y="2996672"/>
            <a:ext cx="2520000" cy="1652651"/>
          </a:xfrm>
          <a:prstGeom prst="roundRect">
            <a:avLst>
              <a:gd name="adj" fmla="val 11233"/>
            </a:avLst>
          </a:prstGeom>
          <a:noFill/>
          <a:ln w="28575">
            <a:solidFill>
              <a:schemeClr val="accent1"/>
            </a:solidFill>
          </a:ln>
        </p:spPr>
        <p:txBody>
          <a:bodyPr vert="horz" lIns="108000" tIns="108000" rIns="108000" bIns="108000" rtlCol="0" anchor="t" anchorCtr="0">
            <a:noAutofit/>
          </a:bodyPr>
          <a:lstStyle>
            <a:lvl1pPr marL="0" indent="0" algn="l" defTabSz="685783" rtl="0" eaLnBrk="1" latinLnBrk="0" hangingPunct="1">
              <a:lnSpc>
                <a:spcPct val="100000"/>
              </a:lnSpc>
              <a:spcBef>
                <a:spcPts val="1350"/>
              </a:spcBef>
              <a:spcAft>
                <a:spcPts val="0"/>
              </a:spcAft>
              <a:buFont typeface="Arial" panose="020B0604020202020204" pitchFamily="34" charset="0"/>
              <a:buNone/>
              <a:tabLst/>
              <a:defRPr sz="1500" b="0" kern="1200">
                <a:solidFill>
                  <a:schemeClr val="tx2"/>
                </a:solidFill>
                <a:latin typeface="+mn-lt"/>
                <a:ea typeface="+mn-ea"/>
                <a:cs typeface="+mn-cs"/>
              </a:defRPr>
            </a:lvl1pPr>
            <a:lvl2pPr marL="189000" indent="-189000" algn="l" defTabSz="685783" rtl="0" eaLnBrk="1" latinLnBrk="0" hangingPunct="1">
              <a:lnSpc>
                <a:spcPct val="100000"/>
              </a:lnSpc>
              <a:spcBef>
                <a:spcPts val="750"/>
              </a:spcBef>
              <a:spcAft>
                <a:spcPts val="0"/>
              </a:spcAft>
              <a:buClr>
                <a:schemeClr val="accent1"/>
              </a:buClr>
              <a:buFont typeface="Arial" panose="020B0604020202020204" pitchFamily="34" charset="0"/>
              <a:buChar char="•"/>
              <a:defRPr lang="fr-FR" sz="1500" b="0" kern="1200" dirty="0" smtClean="0">
                <a:solidFill>
                  <a:schemeClr val="tx2"/>
                </a:solidFill>
                <a:latin typeface="+mn-lt"/>
                <a:ea typeface="+mn-ea"/>
                <a:cs typeface="+mn-cs"/>
              </a:defRPr>
            </a:lvl2pPr>
            <a:lvl3pPr marL="356400" indent="-162000" algn="l" defTabSz="685783" rtl="0" eaLnBrk="1" latinLnBrk="0" hangingPunct="1">
              <a:lnSpc>
                <a:spcPct val="100000"/>
              </a:lnSpc>
              <a:spcBef>
                <a:spcPts val="375"/>
              </a:spcBef>
              <a:spcAft>
                <a:spcPts val="0"/>
              </a:spcAft>
              <a:buClr>
                <a:schemeClr val="accent1"/>
              </a:buClr>
              <a:buSzPct val="100000"/>
              <a:buFont typeface="Arial" panose="020B0604020202020204" pitchFamily="34" charset="0"/>
              <a:buChar char="•"/>
              <a:defRPr lang="fr-FR" sz="1350" b="0" kern="1200" dirty="0" smtClean="0">
                <a:solidFill>
                  <a:schemeClr val="tx2"/>
                </a:solidFill>
                <a:latin typeface="+mn-lt"/>
                <a:ea typeface="+mn-ea"/>
                <a:cs typeface="+mn-cs"/>
              </a:defRPr>
            </a:lvl3pPr>
            <a:lvl4pPr marL="486000" indent="-135731" algn="l" defTabSz="685783" rtl="0" eaLnBrk="1" latinLnBrk="0" hangingPunct="1">
              <a:lnSpc>
                <a:spcPct val="100000"/>
              </a:lnSpc>
              <a:spcBef>
                <a:spcPts val="150"/>
              </a:spcBef>
              <a:spcAft>
                <a:spcPts val="0"/>
              </a:spcAft>
              <a:buClr>
                <a:schemeClr val="accent1"/>
              </a:buClr>
              <a:buSzPct val="100000"/>
              <a:buFont typeface="Arial" panose="020B0604020202020204" pitchFamily="34" charset="0"/>
              <a:buChar char="•"/>
              <a:defRPr lang="fr-FR" sz="1200" b="0" kern="1200" dirty="0">
                <a:solidFill>
                  <a:schemeClr val="tx2"/>
                </a:solidFill>
                <a:latin typeface="+mn-lt"/>
                <a:ea typeface="+mn-ea"/>
                <a:cs typeface="+mn-cs"/>
              </a:defRPr>
            </a:lvl4pPr>
            <a:lvl5pPr marL="0" marR="0" indent="0" algn="l" defTabSz="685783" rtl="0" eaLnBrk="1" fontAlgn="auto" latinLnBrk="0" hangingPunct="1">
              <a:lnSpc>
                <a:spcPct val="100000"/>
              </a:lnSpc>
              <a:spcBef>
                <a:spcPts val="900"/>
              </a:spcBef>
              <a:spcAft>
                <a:spcPts val="0"/>
              </a:spcAft>
              <a:buClr>
                <a:schemeClr val="accent3"/>
              </a:buClr>
              <a:buSzTx/>
              <a:buFont typeface="Arial" panose="020B0604020202020204" pitchFamily="34" charset="0"/>
              <a:buNone/>
              <a:tabLst/>
              <a:defRPr lang="fr-FR" sz="1350" b="0" kern="1200" dirty="0">
                <a:solidFill>
                  <a:schemeClr val="tx2"/>
                </a:solidFill>
                <a:latin typeface="+mn-lt"/>
                <a:ea typeface="+mn-ea"/>
                <a:cs typeface="+mn-cs"/>
              </a:defRPr>
            </a:lvl5pPr>
            <a:lvl6pPr marL="0" marR="0" indent="0" algn="l" defTabSz="685783" rtl="0" eaLnBrk="1" fontAlgn="auto" latinLnBrk="0" hangingPunct="1">
              <a:lnSpc>
                <a:spcPct val="100000"/>
              </a:lnSpc>
              <a:spcBef>
                <a:spcPts val="600"/>
              </a:spcBef>
              <a:spcAft>
                <a:spcPts val="0"/>
              </a:spcAft>
              <a:buClrTx/>
              <a:buSzTx/>
              <a:buFont typeface="+mj-lt"/>
              <a:buNone/>
              <a:tabLst/>
              <a:defRPr lang="fr-FR" sz="1200" b="0" kern="1200" dirty="0" smtClean="0">
                <a:solidFill>
                  <a:schemeClr val="tx2"/>
                </a:solidFill>
                <a:latin typeface="+mn-lt"/>
                <a:ea typeface="+mn-ea"/>
                <a:cs typeface="+mn-cs"/>
              </a:defRPr>
            </a:lvl6pPr>
            <a:lvl7pPr marL="243000" marR="0" indent="-243000" algn="l" defTabSz="685783" rtl="0" eaLnBrk="1" fontAlgn="auto" latinLnBrk="0" hangingPunct="1">
              <a:lnSpc>
                <a:spcPct val="100000"/>
              </a:lnSpc>
              <a:spcBef>
                <a:spcPts val="750"/>
              </a:spcBef>
              <a:spcAft>
                <a:spcPts val="0"/>
              </a:spcAft>
              <a:buClr>
                <a:schemeClr val="accent1"/>
              </a:buClr>
              <a:buSzPct val="100000"/>
              <a:buFont typeface="+mj-lt"/>
              <a:buAutoNum type="arabicPeriod"/>
              <a:tabLst/>
              <a:defRPr sz="1500" b="0" kern="1200">
                <a:solidFill>
                  <a:schemeClr val="tx2"/>
                </a:solidFill>
                <a:latin typeface="+mn-lt"/>
                <a:ea typeface="+mn-ea"/>
                <a:cs typeface="+mn-cs"/>
              </a:defRPr>
            </a:lvl7pPr>
            <a:lvl8pPr marL="410400" indent="-216000" algn="l" defTabSz="685783" rtl="0" eaLnBrk="1" latinLnBrk="0" hangingPunct="1">
              <a:lnSpc>
                <a:spcPct val="100000"/>
              </a:lnSpc>
              <a:spcBef>
                <a:spcPts val="375"/>
              </a:spcBef>
              <a:spcAft>
                <a:spcPts val="0"/>
              </a:spcAft>
              <a:buClr>
                <a:schemeClr val="accent1"/>
              </a:buClr>
              <a:buSzPct val="100000"/>
              <a:buFont typeface="+mj-lt"/>
              <a:buAutoNum type="arabicPeriod"/>
              <a:defRPr sz="1350" b="0" kern="1200">
                <a:solidFill>
                  <a:schemeClr val="tx2"/>
                </a:solidFill>
                <a:latin typeface="+mn-lt"/>
                <a:ea typeface="+mn-ea"/>
                <a:cs typeface="+mn-cs"/>
              </a:defRPr>
            </a:lvl8pPr>
            <a:lvl9pPr marL="540000" indent="-189000" algn="l" defTabSz="685783" rtl="0" eaLnBrk="1" latinLnBrk="0" hangingPunct="1">
              <a:lnSpc>
                <a:spcPct val="100000"/>
              </a:lnSpc>
              <a:spcBef>
                <a:spcPts val="150"/>
              </a:spcBef>
              <a:spcAft>
                <a:spcPts val="0"/>
              </a:spcAft>
              <a:buClr>
                <a:schemeClr val="accent1"/>
              </a:buClr>
              <a:buFont typeface="+mj-lt"/>
              <a:buAutoNum type="arabicPeriod"/>
              <a:defRPr sz="1200" kern="1200">
                <a:solidFill>
                  <a:schemeClr val="tx2"/>
                </a:solidFill>
                <a:latin typeface="+mn-lt"/>
                <a:ea typeface="+mn-ea"/>
                <a:cs typeface="+mn-cs"/>
              </a:defRPr>
            </a:lvl9pPr>
          </a:lstStyle>
          <a:p>
            <a:pPr>
              <a:spcBef>
                <a:spcPts val="600"/>
              </a:spcBef>
            </a:pPr>
            <a:r>
              <a:rPr lang="fr-FR" sz="1400" b="1"/>
              <a:t>Étape 4 </a:t>
            </a:r>
          </a:p>
          <a:p>
            <a:pPr>
              <a:spcBef>
                <a:spcPts val="600"/>
              </a:spcBef>
            </a:pPr>
            <a:r>
              <a:rPr lang="fr-CA" sz="1200"/>
              <a:t>Le fournisseur réalise le remplacement / réparation des purgeurs défectueux chez le client et transmet le formulaire associé à </a:t>
            </a:r>
            <a:r>
              <a:rPr lang="fr-CA" sz="1200" err="1"/>
              <a:t>Énergir</a:t>
            </a:r>
            <a:r>
              <a:rPr lang="fr-CA" sz="1200"/>
              <a:t>.</a:t>
            </a:r>
            <a:endParaRPr lang="fr-CA" sz="1200" b="1"/>
          </a:p>
        </p:txBody>
      </p:sp>
      <p:sp>
        <p:nvSpPr>
          <p:cNvPr id="19" name="ZoneTexte 18">
            <a:extLst>
              <a:ext uri="{FF2B5EF4-FFF2-40B4-BE49-F238E27FC236}">
                <a16:creationId xmlns:a16="http://schemas.microsoft.com/office/drawing/2014/main" id="{CF7A7FB1-04C0-4EE5-F431-ED75D13C0B8A}"/>
              </a:ext>
            </a:extLst>
          </p:cNvPr>
          <p:cNvSpPr txBox="1"/>
          <p:nvPr/>
        </p:nvSpPr>
        <p:spPr>
          <a:xfrm>
            <a:off x="348308" y="6111266"/>
            <a:ext cx="10722461" cy="184666"/>
          </a:xfrm>
          <a:prstGeom prst="rect">
            <a:avLst/>
          </a:prstGeom>
          <a:noFill/>
        </p:spPr>
        <p:txBody>
          <a:bodyPr wrap="square" lIns="0" tIns="0" rIns="0" bIns="0" rtlCol="0" anchor="ctr" anchorCtr="0">
            <a:spAutoFit/>
          </a:bodyPr>
          <a:lstStyle/>
          <a:p>
            <a:pPr>
              <a:spcBef>
                <a:spcPts val="1800"/>
              </a:spcBef>
              <a:buClr>
                <a:schemeClr val="tx1"/>
              </a:buClr>
              <a:buSzPct val="100000"/>
            </a:pPr>
            <a:r>
              <a:rPr lang="fr-CA" sz="1200" dirty="0">
                <a:solidFill>
                  <a:schemeClr val="tx2"/>
                </a:solidFill>
              </a:rPr>
              <a:t>* La subvention ne s’applique pas pour des purgeurs non vendus par le même fournisseur ayant réalisé l’audit</a:t>
            </a:r>
          </a:p>
        </p:txBody>
      </p:sp>
    </p:spTree>
    <p:extLst>
      <p:ext uri="{BB962C8B-B14F-4D97-AF65-F5344CB8AC3E}">
        <p14:creationId xmlns:p14="http://schemas.microsoft.com/office/powerpoint/2010/main" val="2400230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Page web, nombre  Description générée automatiquement">
            <a:extLst>
              <a:ext uri="{FF2B5EF4-FFF2-40B4-BE49-F238E27FC236}">
                <a16:creationId xmlns:a16="http://schemas.microsoft.com/office/drawing/2014/main" id="{50211177-13CA-5A4F-0FF9-DADF5DAC35EE}"/>
              </a:ext>
            </a:extLst>
          </p:cNvPr>
          <p:cNvPicPr>
            <a:picLocks noChangeAspect="1"/>
          </p:cNvPicPr>
          <p:nvPr/>
        </p:nvPicPr>
        <p:blipFill>
          <a:blip r:embed="rId3"/>
          <a:stretch>
            <a:fillRect/>
          </a:stretch>
        </p:blipFill>
        <p:spPr>
          <a:xfrm>
            <a:off x="4447792" y="0"/>
            <a:ext cx="2737518" cy="6826190"/>
          </a:xfrm>
          <a:prstGeom prst="rect">
            <a:avLst/>
          </a:prstGeom>
          <a:effectLst>
            <a:outerShdw blurRad="50800" dist="38100" dir="2700000" algn="tl" rotWithShape="0">
              <a:prstClr val="black">
                <a:alpha val="40000"/>
              </a:prstClr>
            </a:outerShdw>
          </a:effectLst>
        </p:spPr>
      </p:pic>
      <p:sp>
        <p:nvSpPr>
          <p:cNvPr id="2" name="Espace réservé du numéro de diapositive 1">
            <a:extLst>
              <a:ext uri="{FF2B5EF4-FFF2-40B4-BE49-F238E27FC236}">
                <a16:creationId xmlns:a16="http://schemas.microsoft.com/office/drawing/2014/main" id="{948C4E45-B775-5378-3929-E286BEE86784}"/>
              </a:ext>
            </a:extLst>
          </p:cNvPr>
          <p:cNvSpPr>
            <a:spLocks noGrp="1"/>
          </p:cNvSpPr>
          <p:nvPr>
            <p:ph type="sldNum" sz="quarter" idx="10"/>
          </p:nvPr>
        </p:nvSpPr>
        <p:spPr/>
        <p:txBody>
          <a:bodyPr/>
          <a:lstStyle/>
          <a:p>
            <a:fld id="{34086EEB-F3E1-654A-A42A-41B68528E268}" type="slidenum">
              <a:rPr lang="fr-CA" smtClean="0"/>
              <a:pPr/>
              <a:t>12</a:t>
            </a:fld>
            <a:endParaRPr lang="fr-CA"/>
          </a:p>
        </p:txBody>
      </p:sp>
      <p:sp>
        <p:nvSpPr>
          <p:cNvPr id="3" name="Titre 2">
            <a:extLst>
              <a:ext uri="{FF2B5EF4-FFF2-40B4-BE49-F238E27FC236}">
                <a16:creationId xmlns:a16="http://schemas.microsoft.com/office/drawing/2014/main" id="{8FBA4C4A-72B2-6DCF-8E8F-40BB4DF59C1E}"/>
              </a:ext>
            </a:extLst>
          </p:cNvPr>
          <p:cNvSpPr>
            <a:spLocks noGrp="1"/>
          </p:cNvSpPr>
          <p:nvPr>
            <p:ph type="title"/>
          </p:nvPr>
        </p:nvSpPr>
        <p:spPr>
          <a:xfrm>
            <a:off x="331597" y="1610477"/>
            <a:ext cx="3472392" cy="2408070"/>
          </a:xfrm>
        </p:spPr>
        <p:txBody>
          <a:bodyPr/>
          <a:lstStyle/>
          <a:p>
            <a:r>
              <a:rPr lang="fr-CA" sz="2400"/>
              <a:t>Visitez la page web pour retrouver toutes les informations sur le programme </a:t>
            </a:r>
            <a:r>
              <a:rPr lang="fr-CA" sz="2400" i="1"/>
              <a:t>Entretien des purgeurs de vapeurs</a:t>
            </a:r>
            <a:br>
              <a:rPr lang="fr-CA"/>
            </a:br>
            <a:br>
              <a:rPr lang="fr-CA"/>
            </a:br>
            <a:endParaRPr lang="fr-CA" sz="2400">
              <a:solidFill>
                <a:schemeClr val="accent1"/>
              </a:solidFill>
              <a:highlight>
                <a:srgbClr val="FFFF00"/>
              </a:highlight>
            </a:endParaRPr>
          </a:p>
        </p:txBody>
      </p:sp>
      <p:cxnSp>
        <p:nvCxnSpPr>
          <p:cNvPr id="13" name="Connecteur droit avec flèche 12">
            <a:extLst>
              <a:ext uri="{FF2B5EF4-FFF2-40B4-BE49-F238E27FC236}">
                <a16:creationId xmlns:a16="http://schemas.microsoft.com/office/drawing/2014/main" id="{9D2A36DD-633F-E978-F0BF-4D0FB37ECEC6}"/>
              </a:ext>
            </a:extLst>
          </p:cNvPr>
          <p:cNvCxnSpPr>
            <a:cxnSpLocks/>
          </p:cNvCxnSpPr>
          <p:nvPr/>
        </p:nvCxnSpPr>
        <p:spPr>
          <a:xfrm flipV="1">
            <a:off x="7361126" y="5883442"/>
            <a:ext cx="467987" cy="641297"/>
          </a:xfrm>
          <a:prstGeom prst="straightConnector1">
            <a:avLst/>
          </a:prstGeom>
          <a:ln w="50800" cap="rnd">
            <a:solidFill>
              <a:schemeClr val="accent1"/>
            </a:solidFill>
            <a:roun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 name="Rectangle : coins arrondis 10">
            <a:extLst>
              <a:ext uri="{FF2B5EF4-FFF2-40B4-BE49-F238E27FC236}">
                <a16:creationId xmlns:a16="http://schemas.microsoft.com/office/drawing/2014/main" id="{530AEA56-EF76-49CE-EA79-28FEEFD502C5}"/>
              </a:ext>
            </a:extLst>
          </p:cNvPr>
          <p:cNvSpPr/>
          <p:nvPr/>
        </p:nvSpPr>
        <p:spPr>
          <a:xfrm>
            <a:off x="4304399" y="6524739"/>
            <a:ext cx="3187355" cy="301451"/>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pic>
        <p:nvPicPr>
          <p:cNvPr id="5" name="Image 4" descr="Une image contenant texte, capture d’écran, Police, algèbre  Description générée automatiquement">
            <a:extLst>
              <a:ext uri="{FF2B5EF4-FFF2-40B4-BE49-F238E27FC236}">
                <a16:creationId xmlns:a16="http://schemas.microsoft.com/office/drawing/2014/main" id="{AFBE9362-9727-E2E4-6A90-18B71435377C}"/>
              </a:ext>
            </a:extLst>
          </p:cNvPr>
          <p:cNvPicPr>
            <a:picLocks noChangeAspect="1"/>
          </p:cNvPicPr>
          <p:nvPr/>
        </p:nvPicPr>
        <p:blipFill rotWithShape="1">
          <a:blip r:embed="rId4"/>
          <a:srcRect l="120" r="11406"/>
          <a:stretch/>
        </p:blipFill>
        <p:spPr>
          <a:xfrm>
            <a:off x="7386865" y="4147027"/>
            <a:ext cx="4758585" cy="1651573"/>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CCF898AB-D5B0-C890-C4F5-AFBBABC0E7CE}"/>
              </a:ext>
            </a:extLst>
          </p:cNvPr>
          <p:cNvSpPr txBox="1"/>
          <p:nvPr/>
        </p:nvSpPr>
        <p:spPr>
          <a:xfrm>
            <a:off x="331597" y="4283658"/>
            <a:ext cx="3346100" cy="476933"/>
          </a:xfrm>
          <a:prstGeom prst="rect">
            <a:avLst/>
          </a:prstGeom>
          <a:solidFill>
            <a:srgbClr val="DAEEF4"/>
          </a:solidFill>
        </p:spPr>
        <p:txBody>
          <a:bodyPr wrap="square" tIns="90000" bIns="108000" rtlCol="0" anchor="ctr" anchorCtr="0">
            <a:spAutoFit/>
          </a:bodyPr>
          <a:lstStyle/>
          <a:p>
            <a:pPr marL="0" algn="l">
              <a:spcBef>
                <a:spcPts val="600"/>
              </a:spcBef>
              <a:buClr>
                <a:schemeClr val="tx1"/>
              </a:buClr>
              <a:buSzPct val="100000"/>
            </a:pPr>
            <a:r>
              <a:rPr lang="fr-CA">
                <a:solidFill>
                  <a:schemeClr val="accent1"/>
                </a:solidFill>
                <a:hlinkClick r:id="rId5"/>
              </a:rPr>
              <a:t>Energir.com/purgeurs</a:t>
            </a:r>
            <a:endParaRPr lang="fr-CA" sz="1600">
              <a:solidFill>
                <a:schemeClr val="tx2"/>
              </a:solidFill>
            </a:endParaRPr>
          </a:p>
        </p:txBody>
      </p:sp>
      <p:sp>
        <p:nvSpPr>
          <p:cNvPr id="9" name="ZoneTexte 8">
            <a:extLst>
              <a:ext uri="{FF2B5EF4-FFF2-40B4-BE49-F238E27FC236}">
                <a16:creationId xmlns:a16="http://schemas.microsoft.com/office/drawing/2014/main" id="{05BEC427-79AF-96FB-4B10-BBA5E608C8D4}"/>
              </a:ext>
            </a:extLst>
          </p:cNvPr>
          <p:cNvSpPr txBox="1"/>
          <p:nvPr/>
        </p:nvSpPr>
        <p:spPr>
          <a:xfrm>
            <a:off x="8319345" y="2192370"/>
            <a:ext cx="3327224" cy="1200329"/>
          </a:xfrm>
          <a:prstGeom prst="rect">
            <a:avLst/>
          </a:prstGeom>
          <a:solidFill>
            <a:srgbClr val="DAEEF4"/>
          </a:solidFill>
        </p:spPr>
        <p:txBody>
          <a:bodyPr wrap="square">
            <a:spAutoFit/>
          </a:bodyPr>
          <a:lstStyle/>
          <a:p>
            <a:r>
              <a:rPr lang="fr-CA">
                <a:hlinkClick r:id="rId6"/>
              </a:rPr>
              <a:t>Guide de sensibilisation </a:t>
            </a:r>
            <a:r>
              <a:rPr lang="fr-CA"/>
              <a:t>: pour découvrir ce qu’est un purgeur de vapeur, et pourquoi leur entretien est essentiel.</a:t>
            </a:r>
          </a:p>
        </p:txBody>
      </p:sp>
      <p:pic>
        <p:nvPicPr>
          <p:cNvPr id="3074" name="Picture 2">
            <a:extLst>
              <a:ext uri="{FF2B5EF4-FFF2-40B4-BE49-F238E27FC236}">
                <a16:creationId xmlns:a16="http://schemas.microsoft.com/office/drawing/2014/main" id="{7B78E80C-3336-B6B4-7091-5A6A841CEA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5716" y="161904"/>
            <a:ext cx="3193982" cy="19962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 coins arrondis 9">
            <a:extLst>
              <a:ext uri="{FF2B5EF4-FFF2-40B4-BE49-F238E27FC236}">
                <a16:creationId xmlns:a16="http://schemas.microsoft.com/office/drawing/2014/main" id="{190DC6FD-0425-FCC7-768D-3C154151DFD0}"/>
              </a:ext>
            </a:extLst>
          </p:cNvPr>
          <p:cNvSpPr/>
          <p:nvPr/>
        </p:nvSpPr>
        <p:spPr>
          <a:xfrm>
            <a:off x="8039627" y="100188"/>
            <a:ext cx="3621506" cy="342900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l">
              <a:spcAft>
                <a:spcPts val="600"/>
              </a:spcAft>
            </a:pPr>
            <a:endParaRPr lang="fr-CA" sz="1200" b="1"/>
          </a:p>
        </p:txBody>
      </p:sp>
    </p:spTree>
    <p:extLst>
      <p:ext uri="{BB962C8B-B14F-4D97-AF65-F5344CB8AC3E}">
        <p14:creationId xmlns:p14="http://schemas.microsoft.com/office/powerpoint/2010/main" val="2589858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a:extLst>
              <a:ext uri="{FF2B5EF4-FFF2-40B4-BE49-F238E27FC236}">
                <a16:creationId xmlns:a16="http://schemas.microsoft.com/office/drawing/2014/main" id="{2FD8D258-513E-F6F6-7F6A-32E3FFD01375}"/>
              </a:ext>
            </a:extLst>
          </p:cNvPr>
          <p:cNvPicPr>
            <a:picLocks noGrp="1" noChangeAspect="1"/>
          </p:cNvPicPr>
          <p:nvPr>
            <p:ph type="pic" sz="quarter" idx="16"/>
          </p:nvPr>
        </p:nvPicPr>
        <p:blipFill>
          <a:blip r:embed="rId6"/>
          <a:srcRect t="8" b="8"/>
          <a:stretch>
            <a:fillRect/>
          </a:stretch>
        </p:blipFill>
        <p:spPr>
          <a:prstGeom prst="rect">
            <a:avLst/>
          </a:prstGeom>
        </p:spPr>
      </p:pic>
      <p:sp>
        <p:nvSpPr>
          <p:cNvPr id="3" name="Titre 2">
            <a:extLst>
              <a:ext uri="{FF2B5EF4-FFF2-40B4-BE49-F238E27FC236}">
                <a16:creationId xmlns:a16="http://schemas.microsoft.com/office/drawing/2014/main" id="{B43EA4D3-5EC9-6D46-E281-D358B8BB52D0}"/>
              </a:ext>
            </a:extLst>
          </p:cNvPr>
          <p:cNvSpPr>
            <a:spLocks noGrp="1"/>
          </p:cNvSpPr>
          <p:nvPr>
            <p:ph type="title"/>
          </p:nvPr>
        </p:nvSpPr>
        <p:spPr>
          <a:xfrm>
            <a:off x="425840" y="1247065"/>
            <a:ext cx="5357423" cy="1083588"/>
          </a:xfrm>
        </p:spPr>
        <p:txBody>
          <a:bodyPr/>
          <a:lstStyle/>
          <a:p>
            <a:r>
              <a:rPr kumimoji="0" lang="fr-FR" sz="2800" b="1" i="0" u="none" strike="noStrike" kern="1200" cap="none" spc="0" normalizeH="0" baseline="0" noProof="0">
                <a:ln>
                  <a:noFill/>
                </a:ln>
                <a:solidFill>
                  <a:srgbClr val="7BA6DE"/>
                </a:solidFill>
                <a:effectLst/>
                <a:uLnTx/>
                <a:uFillTx/>
                <a:latin typeface="Arial"/>
                <a:ea typeface="+mn-ea"/>
                <a:cs typeface="+mn-cs"/>
              </a:rPr>
              <a:t>Optimisation des chaufferies</a:t>
            </a:r>
            <a:br>
              <a:rPr kumimoji="0" lang="fr-FR" sz="2800" b="1" i="0" u="none" strike="noStrike" kern="1200" cap="none" spc="0" normalizeH="0" baseline="0" noProof="0">
                <a:ln>
                  <a:noFill/>
                </a:ln>
                <a:solidFill>
                  <a:srgbClr val="7BA6DE"/>
                </a:solidFill>
                <a:effectLst/>
                <a:uLnTx/>
                <a:uFillTx/>
                <a:latin typeface="Arial"/>
                <a:ea typeface="+mn-ea"/>
                <a:cs typeface="+mn-cs"/>
              </a:rPr>
            </a:br>
            <a:endParaRPr lang="fr-CA"/>
          </a:p>
        </p:txBody>
      </p:sp>
      <p:sp>
        <p:nvSpPr>
          <p:cNvPr id="4" name="Espace réservé du numéro de diapositive 3">
            <a:extLst>
              <a:ext uri="{FF2B5EF4-FFF2-40B4-BE49-F238E27FC236}">
                <a16:creationId xmlns:a16="http://schemas.microsoft.com/office/drawing/2014/main" id="{B771D946-3407-6C68-D579-53292DD4BAE1}"/>
              </a:ext>
            </a:extLst>
          </p:cNvPr>
          <p:cNvSpPr>
            <a:spLocks noGrp="1"/>
          </p:cNvSpPr>
          <p:nvPr>
            <p:ph type="sldNum" sz="quarter" idx="10"/>
          </p:nvPr>
        </p:nvSpPr>
        <p:spPr/>
        <p:txBody>
          <a:bodyPr/>
          <a:lstStyle/>
          <a:p>
            <a:fld id="{34086EEB-F3E1-654A-A42A-41B68528E268}" type="slidenum">
              <a:rPr lang="fr-CA" smtClean="0"/>
              <a:pPr/>
              <a:t>13</a:t>
            </a:fld>
            <a:endParaRPr lang="fr-CA"/>
          </a:p>
        </p:txBody>
      </p:sp>
      <p:sp>
        <p:nvSpPr>
          <p:cNvPr id="5" name="Espace réservé du texte 4">
            <a:extLst>
              <a:ext uri="{FF2B5EF4-FFF2-40B4-BE49-F238E27FC236}">
                <a16:creationId xmlns:a16="http://schemas.microsoft.com/office/drawing/2014/main" id="{82DD4836-6184-1515-D431-FE86671F6CF2}"/>
              </a:ext>
            </a:extLst>
          </p:cNvPr>
          <p:cNvSpPr>
            <a:spLocks noGrp="1"/>
          </p:cNvSpPr>
          <p:nvPr>
            <p:ph type="body" sz="quarter" idx="15"/>
          </p:nvPr>
        </p:nvSpPr>
        <p:spPr>
          <a:xfrm>
            <a:off x="425840" y="2085462"/>
            <a:ext cx="5555860" cy="2687075"/>
          </a:xfrm>
        </p:spPr>
        <p:txBody>
          <a:bodyPr vert="horz" lIns="91440" tIns="45720" rIns="91440" bIns="45720" rtlCol="0" anchor="t">
            <a:normAutofit/>
          </a:bodyPr>
          <a:lstStyle/>
          <a:p>
            <a:pPr marL="285750" indent="-285750">
              <a:buFont typeface="Arial" panose="020B0604020202020204" pitchFamily="34" charset="0"/>
              <a:buChar char="•"/>
            </a:pPr>
            <a:r>
              <a:rPr lang="fr-CA" sz="1800" b="0" i="0" u="none" strike="noStrike" dirty="0">
                <a:solidFill>
                  <a:srgbClr val="002855"/>
                </a:solidFill>
                <a:effectLst/>
                <a:latin typeface="Arial"/>
                <a:cs typeface="Arial"/>
              </a:rPr>
              <a:t>Maximiser le fort potentiel d’économies d’énergie des mesures d’optimisation </a:t>
            </a:r>
            <a:r>
              <a:rPr lang="fr-CA" sz="1800" b="0" i="0" dirty="0">
                <a:solidFill>
                  <a:srgbClr val="002855"/>
                </a:solidFill>
                <a:effectLst/>
                <a:latin typeface="Arial"/>
                <a:cs typeface="Arial"/>
              </a:rPr>
              <a:t>​</a:t>
            </a:r>
            <a:br>
              <a:rPr lang="fr-CA" sz="1800" b="0" i="0" dirty="0">
                <a:effectLst/>
                <a:latin typeface="Arial" panose="020B0604020202020204" pitchFamily="34" charset="0"/>
              </a:rPr>
            </a:br>
            <a:r>
              <a:rPr lang="fr-CA" sz="1800" b="0" i="0" u="none" strike="noStrike" dirty="0">
                <a:solidFill>
                  <a:srgbClr val="002855"/>
                </a:solidFill>
                <a:effectLst/>
                <a:latin typeface="Arial"/>
                <a:cs typeface="Arial"/>
              </a:rPr>
              <a:t>des chaufferies</a:t>
            </a:r>
          </a:p>
          <a:p>
            <a:pPr marL="285750" indent="-285750"/>
            <a:r>
              <a:rPr lang="fr-CA" sz="1800" dirty="0">
                <a:solidFill>
                  <a:srgbClr val="002855"/>
                </a:solidFill>
                <a:latin typeface="Arial"/>
                <a:cs typeface="Arial"/>
              </a:rPr>
              <a:t>Outil d'estimation simple à utiliser fourni par </a:t>
            </a:r>
            <a:r>
              <a:rPr lang="fr-CA" sz="1800" dirty="0" err="1">
                <a:solidFill>
                  <a:srgbClr val="002855"/>
                </a:solidFill>
                <a:latin typeface="Arial"/>
                <a:cs typeface="Arial"/>
              </a:rPr>
              <a:t>Énergir</a:t>
            </a:r>
            <a:endParaRPr lang="fr-CA" sz="1800" dirty="0">
              <a:solidFill>
                <a:srgbClr val="002855"/>
              </a:solidFill>
              <a:latin typeface="Arial"/>
              <a:cs typeface="Arial"/>
            </a:endParaRPr>
          </a:p>
          <a:p>
            <a:pPr marL="285750" indent="-285750"/>
            <a:r>
              <a:rPr lang="fr-CA" sz="1800" dirty="0">
                <a:solidFill>
                  <a:srgbClr val="002855"/>
                </a:solidFill>
                <a:latin typeface="Arial"/>
                <a:cs typeface="Arial"/>
              </a:rPr>
              <a:t>Aucun calcul d'ingénieur requis</a:t>
            </a:r>
          </a:p>
        </p:txBody>
      </p:sp>
      <p:pic>
        <p:nvPicPr>
          <p:cNvPr id="6" name="Image 5" descr="Une image contenant moniteur, capture d’écran, écran, assis&#10;&#10;Description générée automatiquement">
            <a:extLst>
              <a:ext uri="{FF2B5EF4-FFF2-40B4-BE49-F238E27FC236}">
                <a16:creationId xmlns:a16="http://schemas.microsoft.com/office/drawing/2014/main" id="{9B352A19-44B9-8185-836F-1DE8140A9868}"/>
              </a:ext>
            </a:extLst>
          </p:cNvPr>
          <p:cNvPicPr>
            <a:picLocks noChangeAspect="1"/>
          </p:cNvPicPr>
          <p:nvPr>
            <p:custDataLst>
              <p:tags r:id="rId1"/>
            </p:custDataLst>
          </p:nvPr>
        </p:nvPicPr>
        <p:blipFill rotWithShape="1">
          <a:blip r:embed="rId7"/>
          <a:srcRect l="5474" t="56163" r="58910" b="32547"/>
          <a:stretch/>
        </p:blipFill>
        <p:spPr>
          <a:xfrm>
            <a:off x="358248" y="375832"/>
            <a:ext cx="2656797" cy="718389"/>
          </a:xfrm>
          <a:prstGeom prst="rect">
            <a:avLst/>
          </a:prstGeom>
        </p:spPr>
      </p:pic>
      <p:sp>
        <p:nvSpPr>
          <p:cNvPr id="10" name="Rectangle à coins arrondis 11">
            <a:extLst>
              <a:ext uri="{FF2B5EF4-FFF2-40B4-BE49-F238E27FC236}">
                <a16:creationId xmlns:a16="http://schemas.microsoft.com/office/drawing/2014/main" id="{5D454102-60FB-06A9-6499-9B46CA0C4C09}"/>
              </a:ext>
            </a:extLst>
          </p:cNvPr>
          <p:cNvSpPr/>
          <p:nvPr>
            <p:custDataLst>
              <p:tags r:id="rId2"/>
            </p:custDataLst>
          </p:nvPr>
        </p:nvSpPr>
        <p:spPr>
          <a:xfrm>
            <a:off x="919104" y="4836414"/>
            <a:ext cx="7333092" cy="103701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0000" tIns="45720" rIns="108000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300" b="1" i="0" u="none" strike="noStrike" kern="1200" cap="none" spc="0" normalizeH="0" baseline="0" noProof="0">
                <a:ln>
                  <a:noFill/>
                </a:ln>
                <a:solidFill>
                  <a:srgbClr val="002855"/>
                </a:solidFill>
                <a:effectLst/>
                <a:uLnTx/>
                <a:uFillTx/>
                <a:latin typeface="Arial"/>
                <a:ea typeface="+mn-ea"/>
                <a:cs typeface="+mn-cs"/>
              </a:rPr>
              <a:t>Jusqu’à </a:t>
            </a:r>
            <a:r>
              <a:rPr lang="fr-FR" sz="2300" b="1">
                <a:solidFill>
                  <a:srgbClr val="002855"/>
                </a:solidFill>
                <a:latin typeface="Arial"/>
              </a:rPr>
              <a:t>340</a:t>
            </a:r>
            <a:r>
              <a:rPr kumimoji="0" lang="fr-FR" sz="2300" b="1" i="0" u="none" strike="noStrike" kern="1200" cap="none" spc="0" normalizeH="0" baseline="0" noProof="0">
                <a:ln>
                  <a:noFill/>
                </a:ln>
                <a:solidFill>
                  <a:srgbClr val="002855"/>
                </a:solidFill>
                <a:effectLst/>
                <a:uLnTx/>
                <a:uFillTx/>
                <a:latin typeface="Arial"/>
                <a:ea typeface="+mn-ea"/>
                <a:cs typeface="+mn-cs"/>
              </a:rPr>
              <a:t> 000 $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300" b="1" i="0" u="none" strike="noStrike" kern="1200" cap="none" spc="0" normalizeH="0" baseline="0" noProof="0">
                <a:ln>
                  <a:noFill/>
                </a:ln>
                <a:solidFill>
                  <a:srgbClr val="002855"/>
                </a:solidFill>
                <a:effectLst/>
                <a:uLnTx/>
                <a:uFillTx/>
                <a:latin typeface="Arial"/>
                <a:ea typeface="+mn-ea"/>
                <a:cs typeface="+mn-cs"/>
              </a:rPr>
              <a:t>en subvention </a:t>
            </a:r>
            <a:r>
              <a:rPr kumimoji="0" lang="fr-FR" sz="2300" b="1" i="0" u="none" strike="noStrike" kern="1200" cap="none" spc="0" normalizeH="0" baseline="0" noProof="0">
                <a:ln>
                  <a:noFill/>
                </a:ln>
                <a:solidFill>
                  <a:srgbClr val="002855"/>
                </a:solidFill>
                <a:effectLst/>
                <a:uLnTx/>
                <a:uFillTx/>
                <a:latin typeface="Arial"/>
                <a:ea typeface="+mn-ea"/>
                <a:cs typeface="Arial"/>
              </a:rPr>
              <a:t>p</a:t>
            </a:r>
            <a:r>
              <a:rPr lang="fr-FR" sz="2300" b="1" err="1">
                <a:solidFill>
                  <a:srgbClr val="002855"/>
                </a:solidFill>
                <a:latin typeface="Arial"/>
                <a:cs typeface="Arial"/>
              </a:rPr>
              <a:t>ar</a:t>
            </a:r>
            <a:r>
              <a:rPr lang="fr-FR" sz="2300" b="1">
                <a:solidFill>
                  <a:srgbClr val="002855"/>
                </a:solidFill>
                <a:latin typeface="Arial"/>
                <a:cs typeface="Arial"/>
              </a:rPr>
              <a:t> chaudière</a:t>
            </a:r>
          </a:p>
        </p:txBody>
      </p:sp>
      <p:pic>
        <p:nvPicPr>
          <p:cNvPr id="11" name="Image 10">
            <a:extLst>
              <a:ext uri="{FF2B5EF4-FFF2-40B4-BE49-F238E27FC236}">
                <a16:creationId xmlns:a16="http://schemas.microsoft.com/office/drawing/2014/main" id="{D44EC159-5529-BFD5-D137-6D74AF09EEF6}"/>
              </a:ext>
            </a:extLst>
          </p:cNvPr>
          <p:cNvPicPr>
            <a:picLocks noChangeAspect="1"/>
          </p:cNvPicPr>
          <p:nvPr>
            <p:custDataLst>
              <p:tags r:id="rId3"/>
            </p:custDataLst>
          </p:nvPr>
        </p:nvPicPr>
        <p:blipFill>
          <a:blip r:embed="rId8"/>
          <a:stretch>
            <a:fillRect/>
          </a:stretch>
        </p:blipFill>
        <p:spPr>
          <a:xfrm>
            <a:off x="-273136" y="4267418"/>
            <a:ext cx="1980000" cy="1980000"/>
          </a:xfrm>
          <a:prstGeom prst="rect">
            <a:avLst/>
          </a:prstGeom>
        </p:spPr>
      </p:pic>
      <p:sp>
        <p:nvSpPr>
          <p:cNvPr id="8" name="ZoneTexte 7">
            <a:extLst>
              <a:ext uri="{FF2B5EF4-FFF2-40B4-BE49-F238E27FC236}">
                <a16:creationId xmlns:a16="http://schemas.microsoft.com/office/drawing/2014/main" id="{14E0E8EA-FD70-7119-AAF9-E7834EBE0A62}"/>
              </a:ext>
            </a:extLst>
          </p:cNvPr>
          <p:cNvSpPr txBox="1"/>
          <p:nvPr/>
        </p:nvSpPr>
        <p:spPr>
          <a:xfrm>
            <a:off x="425840" y="4036585"/>
            <a:ext cx="3569494" cy="461665"/>
          </a:xfrm>
          <a:prstGeom prst="rect">
            <a:avLst/>
          </a:prstGeom>
          <a:solidFill>
            <a:srgbClr val="DAEEF4"/>
          </a:solidFill>
        </p:spPr>
        <p:txBody>
          <a:bodyPr wrap="square">
            <a:spAutoFit/>
          </a:bodyPr>
          <a:lstStyle/>
          <a:p>
            <a:r>
              <a:rPr lang="fr-CA" sz="1200" dirty="0" err="1">
                <a:hlinkClick r:id="rId9"/>
              </a:rPr>
              <a:t>Énergir</a:t>
            </a:r>
            <a:r>
              <a:rPr lang="fr-CA" sz="1200" dirty="0">
                <a:hlinkClick r:id="rId9"/>
              </a:rPr>
              <a:t> | Subventions Optimisation des chaufferies</a:t>
            </a:r>
            <a:endParaRPr lang="fr-CA" sz="1200" dirty="0"/>
          </a:p>
        </p:txBody>
      </p:sp>
    </p:spTree>
    <p:extLst>
      <p:ext uri="{BB962C8B-B14F-4D97-AF65-F5344CB8AC3E}">
        <p14:creationId xmlns:p14="http://schemas.microsoft.com/office/powerpoint/2010/main" val="190814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402E240-F87A-0907-D64B-63BDB41F5890}"/>
              </a:ext>
            </a:extLst>
          </p:cNvPr>
          <p:cNvSpPr>
            <a:spLocks noGrp="1"/>
          </p:cNvSpPr>
          <p:nvPr>
            <p:ph type="sldNum" sz="quarter" idx="10"/>
          </p:nvPr>
        </p:nvSpPr>
        <p:spPr/>
        <p:txBody>
          <a:bodyPr/>
          <a:lstStyle/>
          <a:p>
            <a:fld id="{55529824-DF1D-45E3-AC56-E9B2186059A3}" type="slidenum">
              <a:rPr lang="fr-CA" smtClean="0"/>
              <a:t>14</a:t>
            </a:fld>
            <a:endParaRPr lang="fr-CA"/>
          </a:p>
        </p:txBody>
      </p:sp>
      <p:sp>
        <p:nvSpPr>
          <p:cNvPr id="3" name="Titre 2">
            <a:extLst>
              <a:ext uri="{FF2B5EF4-FFF2-40B4-BE49-F238E27FC236}">
                <a16:creationId xmlns:a16="http://schemas.microsoft.com/office/drawing/2014/main" id="{8967F913-88E1-E67D-2608-7C7A828AF0D4}"/>
              </a:ext>
            </a:extLst>
          </p:cNvPr>
          <p:cNvSpPr>
            <a:spLocks noGrp="1"/>
          </p:cNvSpPr>
          <p:nvPr>
            <p:ph type="title"/>
          </p:nvPr>
        </p:nvSpPr>
        <p:spPr/>
        <p:txBody>
          <a:bodyPr>
            <a:normAutofit/>
          </a:bodyPr>
          <a:lstStyle/>
          <a:p>
            <a:r>
              <a:rPr lang="fr-CA"/>
              <a:t>Optimisation des chaufferies </a:t>
            </a:r>
          </a:p>
        </p:txBody>
      </p:sp>
      <p:graphicFrame>
        <p:nvGraphicFramePr>
          <p:cNvPr id="5" name="Espace réservé du contenu 9">
            <a:extLst>
              <a:ext uri="{FF2B5EF4-FFF2-40B4-BE49-F238E27FC236}">
                <a16:creationId xmlns:a16="http://schemas.microsoft.com/office/drawing/2014/main" id="{8E42E6D1-1345-E529-7FE7-006AFBFCC6DC}"/>
              </a:ext>
            </a:extLst>
          </p:cNvPr>
          <p:cNvGraphicFramePr>
            <a:graphicFrameLocks/>
          </p:cNvGraphicFramePr>
          <p:nvPr>
            <p:custDataLst>
              <p:tags r:id="rId1"/>
            </p:custDataLst>
          </p:nvPr>
        </p:nvGraphicFramePr>
        <p:xfrm>
          <a:off x="404260" y="1566414"/>
          <a:ext cx="11303999" cy="4239668"/>
        </p:xfrm>
        <a:graphic>
          <a:graphicData uri="http://schemas.openxmlformats.org/drawingml/2006/table">
            <a:tbl>
              <a:tblPr firstRow="1" firstCol="1"/>
              <a:tblGrid>
                <a:gridCol w="3528000">
                  <a:extLst>
                    <a:ext uri="{9D8B030D-6E8A-4147-A177-3AD203B41FA5}">
                      <a16:colId xmlns:a16="http://schemas.microsoft.com/office/drawing/2014/main" val="2752709150"/>
                    </a:ext>
                  </a:extLst>
                </a:gridCol>
                <a:gridCol w="3615069">
                  <a:extLst>
                    <a:ext uri="{9D8B030D-6E8A-4147-A177-3AD203B41FA5}">
                      <a16:colId xmlns:a16="http://schemas.microsoft.com/office/drawing/2014/main" val="3966601661"/>
                    </a:ext>
                  </a:extLst>
                </a:gridCol>
                <a:gridCol w="4160930">
                  <a:extLst>
                    <a:ext uri="{9D8B030D-6E8A-4147-A177-3AD203B41FA5}">
                      <a16:colId xmlns:a16="http://schemas.microsoft.com/office/drawing/2014/main" val="3522560466"/>
                    </a:ext>
                  </a:extLst>
                </a:gridCol>
              </a:tblGrid>
              <a:tr h="6424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b="1">
                          <a:solidFill>
                            <a:schemeClr val="tx2"/>
                          </a:solidFill>
                        </a:rPr>
                        <a:t>Mesures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CA" sz="1500" b="1">
                          <a:solidFill>
                            <a:schemeClr val="bg1"/>
                          </a:solidFill>
                        </a:rPr>
                        <a:t>Subventions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b="1">
                          <a:solidFill>
                            <a:schemeClr val="bg1"/>
                          </a:solidFill>
                        </a:rPr>
                        <a:t>Subvention maximale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8705395"/>
                  </a:ext>
                </a:extLst>
              </a:tr>
              <a:tr h="812978">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r>
                        <a:rPr lang="fr-CA" sz="1500">
                          <a:solidFill>
                            <a:srgbClr val="009FDF"/>
                          </a:solidFill>
                        </a:rPr>
                        <a:t>Économiseur </a:t>
                      </a:r>
                      <a:br>
                        <a:rPr lang="fr-CA" sz="1500">
                          <a:solidFill>
                            <a:srgbClr val="009FDF"/>
                          </a:solidFill>
                        </a:rPr>
                      </a:br>
                      <a:r>
                        <a:rPr lang="fr-CA" sz="1500">
                          <a:solidFill>
                            <a:srgbClr val="009FDF"/>
                          </a:solidFill>
                        </a:rPr>
                        <a:t>(standard et à condensation)</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fr-CA" sz="1500">
                          <a:solidFill>
                            <a:schemeClr val="tx2"/>
                          </a:solidFill>
                        </a:rPr>
                        <a:t>30 $ à 300 $ par BHP de la chaudière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spcBef>
                          <a:spcPts val="1200"/>
                        </a:spcBef>
                      </a:pPr>
                      <a:r>
                        <a:rPr lang="fr-CA" sz="1500">
                          <a:solidFill>
                            <a:schemeClr val="tx2"/>
                          </a:solidFill>
                        </a:rPr>
                        <a:t>Économiseurs non-intégrés  : 75 % des coûts admissibles et maximum de 300 000 $ </a:t>
                      </a:r>
                    </a:p>
                    <a:p>
                      <a:pPr algn="l">
                        <a:spcBef>
                          <a:spcPts val="1200"/>
                        </a:spcBef>
                      </a:pPr>
                      <a:r>
                        <a:rPr lang="fr-CA" sz="1500">
                          <a:solidFill>
                            <a:schemeClr val="tx2"/>
                          </a:solidFill>
                        </a:rPr>
                        <a:t>Économiseurs intégrés : </a:t>
                      </a:r>
                      <a:r>
                        <a:rPr lang="fr-CA" sz="1500" b="0" i="0" u="none" strike="noStrike" noProof="0">
                          <a:solidFill>
                            <a:schemeClr val="tx2"/>
                          </a:solidFill>
                          <a:latin typeface="Arial"/>
                        </a:rPr>
                        <a:t>75 % des coûts admissibles et maximum de </a:t>
                      </a:r>
                      <a:r>
                        <a:rPr lang="fr-CA" sz="1500">
                          <a:solidFill>
                            <a:schemeClr val="tx2"/>
                          </a:solidFill>
                        </a:rPr>
                        <a:t>150 000 $</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4539507"/>
                  </a:ext>
                </a:extLst>
              </a:tr>
              <a:tr h="812978">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r>
                        <a:rPr lang="fr-CA" sz="1500" err="1">
                          <a:solidFill>
                            <a:srgbClr val="009FDF"/>
                          </a:solidFill>
                        </a:rPr>
                        <a:t>Micromodulation</a:t>
                      </a:r>
                      <a:endParaRPr lang="fr-CA" sz="1500">
                        <a:solidFill>
                          <a:srgbClr val="009FDF"/>
                        </a:solidFill>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fr-CA" sz="1500">
                          <a:solidFill>
                            <a:schemeClr val="tx2"/>
                          </a:solidFill>
                        </a:rPr>
                        <a:t>30 000 $ par chaudière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r>
                        <a:rPr lang="fr-CA" sz="1500">
                          <a:solidFill>
                            <a:schemeClr val="tx2"/>
                          </a:solidFill>
                        </a:rPr>
                        <a:t>75 % des coûts admissibles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1007651"/>
                  </a:ext>
                </a:extLst>
              </a:tr>
              <a:tr h="812978">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r>
                        <a:rPr lang="fr-CA" sz="1500">
                          <a:solidFill>
                            <a:srgbClr val="009FDF"/>
                          </a:solidFill>
                        </a:rPr>
                        <a:t>Sonde de O</a:t>
                      </a:r>
                      <a:r>
                        <a:rPr lang="fr-CA" sz="1500" baseline="-25000">
                          <a:solidFill>
                            <a:srgbClr val="009FDF"/>
                          </a:solidFill>
                        </a:rPr>
                        <a:t>2</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spcBef>
                          <a:spcPts val="600"/>
                        </a:spcBef>
                      </a:pPr>
                      <a:r>
                        <a:rPr lang="fr-CA" sz="1500">
                          <a:solidFill>
                            <a:schemeClr val="tx2"/>
                          </a:solidFill>
                        </a:rPr>
                        <a:t>10 000 $ par chaudière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r>
                        <a:rPr lang="fr-CA" sz="1500">
                          <a:solidFill>
                            <a:schemeClr val="tx2"/>
                          </a:solidFill>
                        </a:rPr>
                        <a:t>75 % des coûts admissibles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9076347"/>
                  </a:ext>
                </a:extLst>
              </a:tr>
              <a:tr h="812978">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r>
                        <a:rPr lang="fr-CA" sz="1500">
                          <a:solidFill>
                            <a:srgbClr val="009FDF"/>
                          </a:solidFill>
                        </a:rPr>
                        <a:t>Isolation thermique des équipements et accessoires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fr-CA" sz="1500">
                          <a:solidFill>
                            <a:schemeClr val="tx2"/>
                          </a:solidFill>
                        </a:rPr>
                        <a:t>30 $ à 2 000 $ par unité </a:t>
                      </a:r>
                      <a:br>
                        <a:rPr lang="fr-CA" sz="1500">
                          <a:solidFill>
                            <a:schemeClr val="tx2"/>
                          </a:solidFill>
                        </a:rPr>
                      </a:br>
                      <a:r>
                        <a:rPr lang="fr-CA" sz="1500">
                          <a:solidFill>
                            <a:schemeClr val="tx2"/>
                          </a:solidFill>
                        </a:rPr>
                        <a:t>(le montant dépend du type d’équipement/accessoire isolé)</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r>
                        <a:rPr lang="fr-CA" sz="1500">
                          <a:solidFill>
                            <a:schemeClr val="tx2"/>
                          </a:solidFill>
                        </a:rPr>
                        <a:t>75 % des coûts admissibles </a:t>
                      </a:r>
                      <a:br>
                        <a:rPr lang="fr-CA" sz="1500">
                          <a:solidFill>
                            <a:schemeClr val="tx2"/>
                          </a:solidFill>
                        </a:rPr>
                      </a:br>
                      <a:r>
                        <a:rPr lang="fr-CA" sz="1500">
                          <a:solidFill>
                            <a:schemeClr val="tx2"/>
                          </a:solidFill>
                        </a:rPr>
                        <a:t>et maximum 100 000 $/an</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8629254"/>
                  </a:ext>
                </a:extLst>
              </a:tr>
            </a:tbl>
          </a:graphicData>
        </a:graphic>
      </p:graphicFrame>
    </p:spTree>
    <p:extLst>
      <p:ext uri="{BB962C8B-B14F-4D97-AF65-F5344CB8AC3E}">
        <p14:creationId xmlns:p14="http://schemas.microsoft.com/office/powerpoint/2010/main" val="42070554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2469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93123-F8AC-73B3-5F95-3875C6F92EC9}"/>
            </a:ext>
          </a:extLst>
        </p:cNvPr>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3884FD61-758D-FA8E-9EC9-0EF73E535232}"/>
              </a:ext>
            </a:extLst>
          </p:cNvPr>
          <p:cNvSpPr>
            <a:spLocks noGrp="1"/>
          </p:cNvSpPr>
          <p:nvPr>
            <p:ph type="body" sz="quarter" idx="20"/>
          </p:nvPr>
        </p:nvSpPr>
        <p:spPr/>
        <p:txBody>
          <a:bodyPr/>
          <a:lstStyle/>
          <a:p>
            <a:endParaRPr lang="fr-CA"/>
          </a:p>
        </p:txBody>
      </p:sp>
      <p:sp>
        <p:nvSpPr>
          <p:cNvPr id="6" name="Espace réservé du texte 5">
            <a:extLst>
              <a:ext uri="{FF2B5EF4-FFF2-40B4-BE49-F238E27FC236}">
                <a16:creationId xmlns:a16="http://schemas.microsoft.com/office/drawing/2014/main" id="{9F491BDE-D526-D86A-2ABE-50F4DCFC1D83}"/>
              </a:ext>
            </a:extLst>
          </p:cNvPr>
          <p:cNvSpPr>
            <a:spLocks noGrp="1"/>
          </p:cNvSpPr>
          <p:nvPr>
            <p:ph type="body" sz="quarter" idx="19"/>
          </p:nvPr>
        </p:nvSpPr>
        <p:spPr/>
        <p:txBody>
          <a:bodyPr/>
          <a:lstStyle/>
          <a:p>
            <a:endParaRPr lang="fr-CA"/>
          </a:p>
        </p:txBody>
      </p:sp>
      <p:sp>
        <p:nvSpPr>
          <p:cNvPr id="4" name="Titre 3">
            <a:extLst>
              <a:ext uri="{FF2B5EF4-FFF2-40B4-BE49-F238E27FC236}">
                <a16:creationId xmlns:a16="http://schemas.microsoft.com/office/drawing/2014/main" id="{5AC97163-8F31-6429-39C4-84ABFBD3EECE}"/>
              </a:ext>
            </a:extLst>
          </p:cNvPr>
          <p:cNvSpPr>
            <a:spLocks noGrp="1"/>
          </p:cNvSpPr>
          <p:nvPr>
            <p:ph type="title"/>
            <p:custDataLst>
              <p:tags r:id="rId1"/>
            </p:custDataLst>
          </p:nvPr>
        </p:nvSpPr>
        <p:spPr/>
        <p:txBody>
          <a:bodyPr/>
          <a:lstStyle/>
          <a:p>
            <a:r>
              <a:rPr lang="fr-CA" err="1"/>
              <a:t>Énergir</a:t>
            </a:r>
            <a:r>
              <a:rPr lang="fr-CA"/>
              <a:t>, c’est :</a:t>
            </a:r>
          </a:p>
        </p:txBody>
      </p:sp>
      <p:sp>
        <p:nvSpPr>
          <p:cNvPr id="5" name="Espace réservé du contenu 4">
            <a:extLst>
              <a:ext uri="{FF2B5EF4-FFF2-40B4-BE49-F238E27FC236}">
                <a16:creationId xmlns:a16="http://schemas.microsoft.com/office/drawing/2014/main" id="{EFC257DD-35B4-028E-41BC-B3EB5A5B0EE3}"/>
              </a:ext>
            </a:extLst>
          </p:cNvPr>
          <p:cNvSpPr>
            <a:spLocks noGrp="1"/>
          </p:cNvSpPr>
          <p:nvPr>
            <p:ph sz="quarter" idx="18"/>
            <p:custDataLst>
              <p:tags r:id="rId2"/>
            </p:custDataLst>
          </p:nvPr>
        </p:nvSpPr>
        <p:spPr>
          <a:xfrm>
            <a:off x="2000690" y="1344399"/>
            <a:ext cx="5290651" cy="4673599"/>
          </a:xfrm>
        </p:spPr>
        <p:txBody>
          <a:bodyPr vert="horz" lIns="0" tIns="0" rIns="0" bIns="0" rtlCol="0" anchor="t">
            <a:noAutofit/>
          </a:bodyPr>
          <a:lstStyle/>
          <a:p>
            <a:pPr>
              <a:spcBef>
                <a:spcPts val="800"/>
              </a:spcBef>
              <a:buClr>
                <a:srgbClr val="009FDF"/>
              </a:buClr>
            </a:pPr>
            <a:r>
              <a:rPr lang="fr-CA" b="1">
                <a:solidFill>
                  <a:srgbClr val="009FDF"/>
                </a:solidFill>
              </a:rPr>
              <a:t>Au Québec</a:t>
            </a:r>
          </a:p>
          <a:p>
            <a:pPr marL="180975" indent="-180975">
              <a:spcBef>
                <a:spcPts val="800"/>
              </a:spcBef>
              <a:buClr>
                <a:srgbClr val="009FDF"/>
              </a:buClr>
              <a:buFont typeface="Arial" panose="020B0604020202020204" pitchFamily="34" charset="0"/>
              <a:buChar char="•"/>
            </a:pPr>
            <a:r>
              <a:rPr lang="fr-CA" sz="1600"/>
              <a:t>la distribution de </a:t>
            </a:r>
            <a:r>
              <a:rPr lang="fr-CA" sz="1600" b="1"/>
              <a:t>97 % de tout le gaz naturel;</a:t>
            </a:r>
          </a:p>
          <a:p>
            <a:pPr marL="180975" indent="-180975">
              <a:spcBef>
                <a:spcPts val="800"/>
              </a:spcBef>
              <a:buClr>
                <a:srgbClr val="009FDF"/>
              </a:buClr>
              <a:buFont typeface="Arial" panose="020B0604020202020204" pitchFamily="34" charset="0"/>
              <a:buChar char="•"/>
            </a:pPr>
            <a:r>
              <a:rPr lang="fr-CA" sz="1600"/>
              <a:t>l’injection de </a:t>
            </a:r>
            <a:r>
              <a:rPr lang="fr-CA" sz="1600" b="1"/>
              <a:t>gaz naturel renouvelable</a:t>
            </a:r>
            <a:r>
              <a:rPr lang="fr-CA" sz="1600"/>
              <a:t> </a:t>
            </a:r>
            <a:br>
              <a:rPr lang="fr-CA" sz="1600"/>
            </a:br>
            <a:r>
              <a:rPr lang="fr-CA" sz="1600"/>
              <a:t>dans son réseau</a:t>
            </a:r>
            <a:r>
              <a:rPr lang="fr-CA" sz="1600" b="1"/>
              <a:t>;</a:t>
            </a:r>
          </a:p>
          <a:p>
            <a:pPr marL="180975" indent="-180975">
              <a:spcBef>
                <a:spcPts val="800"/>
              </a:spcBef>
              <a:buClr>
                <a:srgbClr val="009FDF"/>
              </a:buClr>
              <a:buFont typeface="Arial" panose="020B0604020202020204" pitchFamily="34" charset="0"/>
              <a:buChar char="•"/>
            </a:pPr>
            <a:r>
              <a:rPr lang="fr-CA" sz="1600"/>
              <a:t>la </a:t>
            </a:r>
            <a:r>
              <a:rPr lang="fr-CA" sz="1600" b="1"/>
              <a:t>production d’électricité </a:t>
            </a:r>
            <a:r>
              <a:rPr lang="fr-CA" sz="1600"/>
              <a:t>par le moyen de </a:t>
            </a:r>
            <a:br>
              <a:rPr lang="fr-CA" sz="1600"/>
            </a:br>
            <a:r>
              <a:rPr lang="fr-CA" sz="1600"/>
              <a:t>sa participation dans les parcs éoliens de la Seigneurie de Beaupré, dont la puissance installée permet d’alimenter l’équivalent de 65 000 foyers;</a:t>
            </a:r>
          </a:p>
          <a:p>
            <a:pPr marL="180975" indent="-180975">
              <a:spcBef>
                <a:spcPts val="800"/>
              </a:spcBef>
              <a:buClr>
                <a:srgbClr val="009FDF"/>
              </a:buClr>
              <a:buFont typeface="Arial" panose="020B0604020202020204" pitchFamily="34" charset="0"/>
              <a:buChar char="•"/>
            </a:pPr>
            <a:r>
              <a:rPr lang="fr-CA" sz="1600"/>
              <a:t>la </a:t>
            </a:r>
            <a:r>
              <a:rPr lang="fr-CA" sz="1600" b="1"/>
              <a:t>distribution de gaz naturel liquéfié </a:t>
            </a:r>
            <a:r>
              <a:rPr lang="fr-CA" sz="1600"/>
              <a:t>pour approvisionner les industries situées en régions éloignées du réseau gazier ou pour servir de carburant au transport maritime et ainsi diminuer l’utilisation de produits pétroliers plus émissifs;</a:t>
            </a:r>
          </a:p>
          <a:p>
            <a:pPr marL="180975" indent="-180975">
              <a:spcBef>
                <a:spcPts val="800"/>
              </a:spcBef>
              <a:buClr>
                <a:srgbClr val="009FDF"/>
              </a:buClr>
              <a:buFont typeface="Arial" panose="020B0604020202020204" pitchFamily="34" charset="0"/>
              <a:buChar char="•"/>
            </a:pPr>
            <a:r>
              <a:rPr lang="fr-CA" sz="1600"/>
              <a:t>la </a:t>
            </a:r>
            <a:r>
              <a:rPr lang="fr-CA" sz="1600" b="1"/>
              <a:t>distribution de gaz naturel comprimé </a:t>
            </a:r>
            <a:br>
              <a:rPr lang="fr-CA" sz="1600" b="1"/>
            </a:br>
            <a:r>
              <a:rPr lang="fr-CA" sz="1600"/>
              <a:t>comme carburant pour des parcs de véhicules;</a:t>
            </a:r>
          </a:p>
          <a:p>
            <a:pPr marL="180975" indent="-180975">
              <a:spcBef>
                <a:spcPts val="800"/>
              </a:spcBef>
              <a:buClr>
                <a:srgbClr val="009FDF"/>
              </a:buClr>
              <a:buFont typeface="Arial" panose="020B0604020202020204" pitchFamily="34" charset="0"/>
              <a:buChar char="•"/>
            </a:pPr>
            <a:r>
              <a:rPr lang="fr-CA" sz="1600"/>
              <a:t>une </a:t>
            </a:r>
            <a:r>
              <a:rPr lang="fr-CA" sz="1600" b="1"/>
              <a:t>offre variée </a:t>
            </a:r>
            <a:r>
              <a:rPr lang="fr-CA" sz="1600"/>
              <a:t>de services énergétiques.</a:t>
            </a:r>
          </a:p>
          <a:p>
            <a:pPr marL="180975" indent="-180975">
              <a:spcBef>
                <a:spcPts val="800"/>
              </a:spcBef>
              <a:buClr>
                <a:srgbClr val="009FDF"/>
              </a:buClr>
              <a:buFont typeface="Arial" panose="020B0604020202020204" pitchFamily="34" charset="0"/>
              <a:buChar char="•"/>
            </a:pPr>
            <a:endParaRPr lang="fr-CA" sz="1600"/>
          </a:p>
          <a:p>
            <a:pPr>
              <a:spcBef>
                <a:spcPts val="800"/>
              </a:spcBef>
              <a:buClr>
                <a:srgbClr val="009FDF"/>
              </a:buClr>
            </a:pPr>
            <a:endParaRPr lang="fr-CA" sz="1600">
              <a:cs typeface="Arial"/>
            </a:endParaRPr>
          </a:p>
          <a:p>
            <a:pPr marL="180975" indent="-180975">
              <a:spcBef>
                <a:spcPts val="800"/>
              </a:spcBef>
              <a:buClr>
                <a:srgbClr val="009FDF"/>
              </a:buClr>
              <a:buFont typeface="Arial" panose="020B0604020202020204" pitchFamily="34" charset="0"/>
              <a:buChar char="•"/>
            </a:pPr>
            <a:endParaRPr lang="fr-CA" sz="1600"/>
          </a:p>
          <a:p>
            <a:pPr marL="180975" indent="-180975">
              <a:spcBef>
                <a:spcPts val="800"/>
              </a:spcBef>
              <a:buClr>
                <a:srgbClr val="009FDF"/>
              </a:buClr>
              <a:buFont typeface="Arial" panose="020B0604020202020204" pitchFamily="34" charset="0"/>
              <a:buChar char="•"/>
            </a:pPr>
            <a:endParaRPr lang="fr-CA" sz="1600" b="1"/>
          </a:p>
          <a:p>
            <a:pPr marL="180975" indent="-180975">
              <a:spcBef>
                <a:spcPts val="800"/>
              </a:spcBef>
              <a:buClr>
                <a:srgbClr val="009FDF"/>
              </a:buClr>
              <a:buFont typeface="Arial" panose="020B0604020202020204" pitchFamily="34" charset="0"/>
              <a:buChar char="•"/>
            </a:pPr>
            <a:endParaRPr lang="fr-CA" sz="1600"/>
          </a:p>
        </p:txBody>
      </p:sp>
      <p:sp>
        <p:nvSpPr>
          <p:cNvPr id="2" name="Espace réservé du numéro de diapositive 1">
            <a:extLst>
              <a:ext uri="{FF2B5EF4-FFF2-40B4-BE49-F238E27FC236}">
                <a16:creationId xmlns:a16="http://schemas.microsoft.com/office/drawing/2014/main" id="{3C5073B9-7741-5A40-6413-A4AC062324FC}"/>
              </a:ext>
            </a:extLst>
          </p:cNvPr>
          <p:cNvSpPr>
            <a:spLocks noGrp="1"/>
          </p:cNvSpPr>
          <p:nvPr>
            <p:ph type="sldNum" sz="quarter" idx="10"/>
            <p:custDataLst>
              <p:tags r:id="rId3"/>
            </p:custDataLst>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34086EEB-F3E1-654A-A42A-41B68528E268}" type="slidenum">
              <a:rPr kumimoji="0" lang="fr-CA" sz="900" b="0" i="0" u="none" strike="noStrike" kern="1200" cap="none" spc="0" normalizeH="0" baseline="0" noProof="0" smtClean="0">
                <a:ln>
                  <a:noFill/>
                </a:ln>
                <a:solidFill>
                  <a:srgbClr val="002855"/>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a:t>
            </a:fld>
            <a:endParaRPr kumimoji="0" lang="fr-CA" sz="900" b="0" i="0" u="none" strike="noStrike" kern="1200" cap="none" spc="0" normalizeH="0" baseline="0" noProof="0">
              <a:ln>
                <a:noFill/>
              </a:ln>
              <a:solidFill>
                <a:srgbClr val="002855"/>
              </a:solidFill>
              <a:effectLst/>
              <a:uLnTx/>
              <a:uFillTx/>
              <a:latin typeface="Arial"/>
              <a:ea typeface="+mn-ea"/>
              <a:cs typeface="+mn-cs"/>
            </a:endParaRPr>
          </a:p>
        </p:txBody>
      </p:sp>
      <p:sp>
        <p:nvSpPr>
          <p:cNvPr id="8" name="Espace réservé du contenu 4">
            <a:extLst>
              <a:ext uri="{FF2B5EF4-FFF2-40B4-BE49-F238E27FC236}">
                <a16:creationId xmlns:a16="http://schemas.microsoft.com/office/drawing/2014/main" id="{EC87013D-F1B1-3FBE-39B4-2087200A4342}"/>
              </a:ext>
            </a:extLst>
          </p:cNvPr>
          <p:cNvSpPr txBox="1">
            <a:spLocks/>
          </p:cNvSpPr>
          <p:nvPr>
            <p:custDataLst>
              <p:tags r:id="rId4"/>
            </p:custDataLst>
          </p:nvPr>
        </p:nvSpPr>
        <p:spPr>
          <a:xfrm>
            <a:off x="7583647" y="1344399"/>
            <a:ext cx="4228087" cy="1594978"/>
          </a:xfrm>
          <a:prstGeom prst="rect">
            <a:avLst/>
          </a:prstGeom>
        </p:spPr>
        <p:txBody>
          <a:bodyPr vert="horz" lIns="0" tIns="0" rIns="0" bIns="0" rtlCol="0" anchor="t">
            <a:noAutofit/>
          </a:bodyPr>
          <a:lstStyle>
            <a:lvl1pPr marL="0" indent="0" algn="l" defTabSz="914377" rtl="0" eaLnBrk="1" latinLnBrk="0" hangingPunct="1">
              <a:lnSpc>
                <a:spcPct val="100000"/>
              </a:lnSpc>
              <a:spcBef>
                <a:spcPts val="1800"/>
              </a:spcBef>
              <a:spcAft>
                <a:spcPts val="0"/>
              </a:spcAft>
              <a:buFont typeface="Arial" panose="020B0604020202020204" pitchFamily="34" charset="0"/>
              <a:buNone/>
              <a:tabLst/>
              <a:defRPr sz="2000" b="0" kern="1200">
                <a:solidFill>
                  <a:schemeClr val="tx2"/>
                </a:solidFill>
                <a:latin typeface="+mn-lt"/>
                <a:ea typeface="+mn-ea"/>
                <a:cs typeface="+mn-cs"/>
              </a:defRPr>
            </a:lvl1pPr>
            <a:lvl2pPr marL="252000" indent="-252000" algn="l" defTabSz="914377" rtl="0" eaLnBrk="1" latinLnBrk="0" hangingPunct="1">
              <a:lnSpc>
                <a:spcPct val="100000"/>
              </a:lnSpc>
              <a:spcBef>
                <a:spcPts val="1000"/>
              </a:spcBef>
              <a:spcAft>
                <a:spcPts val="0"/>
              </a:spcAft>
              <a:buClr>
                <a:schemeClr val="accent1"/>
              </a:buClr>
              <a:buFont typeface="Arial" panose="020B0604020202020204" pitchFamily="34" charset="0"/>
              <a:buChar char="•"/>
              <a:defRPr lang="fr-FR" sz="2000" b="0" kern="1200" dirty="0" smtClean="0">
                <a:solidFill>
                  <a:schemeClr val="tx2"/>
                </a:solidFill>
                <a:latin typeface="+mn-lt"/>
                <a:ea typeface="+mn-ea"/>
                <a:cs typeface="+mn-cs"/>
              </a:defRPr>
            </a:lvl2pPr>
            <a:lvl3pPr marL="475200" indent="-216000" algn="l" defTabSz="914377" rtl="0" eaLnBrk="1" latinLnBrk="0" hangingPunct="1">
              <a:lnSpc>
                <a:spcPct val="100000"/>
              </a:lnSpc>
              <a:spcBef>
                <a:spcPts val="500"/>
              </a:spcBef>
              <a:spcAft>
                <a:spcPts val="0"/>
              </a:spcAft>
              <a:buClr>
                <a:schemeClr val="accent1"/>
              </a:buClr>
              <a:buSzPct val="100000"/>
              <a:buFont typeface="Arial" panose="020B0604020202020204" pitchFamily="34" charset="0"/>
              <a:buChar char="•"/>
              <a:defRPr lang="fr-FR" sz="1800" b="0" kern="1200" dirty="0" smtClean="0">
                <a:solidFill>
                  <a:schemeClr val="tx2"/>
                </a:solidFill>
                <a:latin typeface="+mn-lt"/>
                <a:ea typeface="+mn-ea"/>
                <a:cs typeface="+mn-cs"/>
              </a:defRPr>
            </a:lvl3pPr>
            <a:lvl4pPr marL="648000" indent="-180975" algn="l" defTabSz="914377" rtl="0" eaLnBrk="1" latinLnBrk="0" hangingPunct="1">
              <a:lnSpc>
                <a:spcPct val="100000"/>
              </a:lnSpc>
              <a:spcBef>
                <a:spcPts val="200"/>
              </a:spcBef>
              <a:spcAft>
                <a:spcPts val="0"/>
              </a:spcAft>
              <a:buClr>
                <a:schemeClr val="accent1"/>
              </a:buClr>
              <a:buSzPct val="100000"/>
              <a:buFont typeface="Arial" panose="020B0604020202020204" pitchFamily="34" charset="0"/>
              <a:buChar char="•"/>
              <a:defRPr lang="fr-FR" sz="1600" b="0" kern="1200" dirty="0">
                <a:solidFill>
                  <a:schemeClr val="tx2"/>
                </a:solidFill>
                <a:latin typeface="+mn-lt"/>
                <a:ea typeface="+mn-ea"/>
                <a:cs typeface="+mn-cs"/>
              </a:defRPr>
            </a:lvl4pPr>
            <a:lvl5pPr marL="0" marR="0" indent="0" algn="l" defTabSz="914377" rtl="0" eaLnBrk="1" fontAlgn="auto" latinLnBrk="0" hangingPunct="1">
              <a:lnSpc>
                <a:spcPct val="100000"/>
              </a:lnSpc>
              <a:spcBef>
                <a:spcPts val="1200"/>
              </a:spcBef>
              <a:spcAft>
                <a:spcPts val="0"/>
              </a:spcAft>
              <a:buClr>
                <a:schemeClr val="accent3"/>
              </a:buClr>
              <a:buSzTx/>
              <a:buFont typeface="Arial" panose="020B0604020202020204" pitchFamily="34" charset="0"/>
              <a:buNone/>
              <a:tabLst/>
              <a:defRPr lang="fr-FR" sz="1800" b="0" kern="1200" dirty="0">
                <a:solidFill>
                  <a:schemeClr val="tx2"/>
                </a:solidFill>
                <a:latin typeface="+mn-lt"/>
                <a:ea typeface="+mn-ea"/>
                <a:cs typeface="+mn-cs"/>
              </a:defRPr>
            </a:lvl5pPr>
            <a:lvl6pPr marL="0" marR="0" indent="0" algn="l" defTabSz="914377" rtl="0" eaLnBrk="1" fontAlgn="auto" latinLnBrk="0" hangingPunct="1">
              <a:lnSpc>
                <a:spcPct val="100000"/>
              </a:lnSpc>
              <a:spcBef>
                <a:spcPts val="800"/>
              </a:spcBef>
              <a:spcAft>
                <a:spcPts val="0"/>
              </a:spcAft>
              <a:buClrTx/>
              <a:buSzTx/>
              <a:buFont typeface="+mj-lt"/>
              <a:buNone/>
              <a:tabLst/>
              <a:defRPr lang="fr-FR" sz="1600" b="0" kern="1200" dirty="0" smtClean="0">
                <a:solidFill>
                  <a:schemeClr val="tx2"/>
                </a:solidFill>
                <a:latin typeface="+mn-lt"/>
                <a:ea typeface="+mn-ea"/>
                <a:cs typeface="+mn-cs"/>
              </a:defRPr>
            </a:lvl6pPr>
            <a:lvl7pPr marL="324000" marR="0" indent="-324000" algn="l" defTabSz="914377" rtl="0" eaLnBrk="1" fontAlgn="auto" latinLnBrk="0" hangingPunct="1">
              <a:lnSpc>
                <a:spcPct val="100000"/>
              </a:lnSpc>
              <a:spcBef>
                <a:spcPts val="1000"/>
              </a:spcBef>
              <a:spcAft>
                <a:spcPts val="0"/>
              </a:spcAft>
              <a:buClr>
                <a:schemeClr val="accent1"/>
              </a:buClr>
              <a:buSzPct val="100000"/>
              <a:buFont typeface="+mj-lt"/>
              <a:buAutoNum type="arabicPeriod"/>
              <a:tabLst/>
              <a:defRPr sz="2000" b="0" kern="1200">
                <a:solidFill>
                  <a:schemeClr val="tx2"/>
                </a:solidFill>
                <a:latin typeface="+mn-lt"/>
                <a:ea typeface="+mn-ea"/>
                <a:cs typeface="+mn-cs"/>
              </a:defRPr>
            </a:lvl7pPr>
            <a:lvl8pPr marL="547200" indent="-288000" algn="l" defTabSz="914377" rtl="0" eaLnBrk="1" latinLnBrk="0" hangingPunct="1">
              <a:lnSpc>
                <a:spcPct val="100000"/>
              </a:lnSpc>
              <a:spcBef>
                <a:spcPts val="500"/>
              </a:spcBef>
              <a:spcAft>
                <a:spcPts val="0"/>
              </a:spcAft>
              <a:buClr>
                <a:schemeClr val="accent1"/>
              </a:buClr>
              <a:buSzPct val="100000"/>
              <a:buFont typeface="+mj-lt"/>
              <a:buAutoNum type="arabicPeriod"/>
              <a:defRPr sz="1800" b="0" kern="1200">
                <a:solidFill>
                  <a:schemeClr val="tx2"/>
                </a:solidFill>
                <a:latin typeface="+mn-lt"/>
                <a:ea typeface="+mn-ea"/>
                <a:cs typeface="+mn-cs"/>
              </a:defRPr>
            </a:lvl8pPr>
            <a:lvl9pPr marL="720000" indent="-252000" algn="l" defTabSz="914377" rtl="0" eaLnBrk="1" latinLnBrk="0" hangingPunct="1">
              <a:lnSpc>
                <a:spcPct val="100000"/>
              </a:lnSpc>
              <a:spcBef>
                <a:spcPts val="200"/>
              </a:spcBef>
              <a:spcAft>
                <a:spcPts val="0"/>
              </a:spcAft>
              <a:buClr>
                <a:schemeClr val="accent1"/>
              </a:buClr>
              <a:buFont typeface="+mj-lt"/>
              <a:buAutoNum type="arabicPeriod"/>
              <a:defRPr sz="1600" kern="1200">
                <a:solidFill>
                  <a:schemeClr val="tx2"/>
                </a:solidFill>
                <a:latin typeface="+mn-lt"/>
                <a:ea typeface="+mn-ea"/>
                <a:cs typeface="+mn-cs"/>
              </a:defRPr>
            </a:lvl9pPr>
          </a:lstStyle>
          <a:p>
            <a:pPr>
              <a:spcBef>
                <a:spcPts val="800"/>
              </a:spcBef>
              <a:buClr>
                <a:srgbClr val="009FDF"/>
              </a:buClr>
            </a:pPr>
            <a:r>
              <a:rPr lang="fr-CA" b="1">
                <a:solidFill>
                  <a:srgbClr val="009FDF"/>
                </a:solidFill>
              </a:rPr>
              <a:t>Au Vermont</a:t>
            </a:r>
          </a:p>
          <a:p>
            <a:pPr marL="180975" indent="-180975">
              <a:spcBef>
                <a:spcPts val="800"/>
              </a:spcBef>
              <a:buClr>
                <a:srgbClr val="009FDF"/>
              </a:buClr>
              <a:buFont typeface="Arial" panose="020B0604020202020204" pitchFamily="34" charset="0"/>
              <a:buChar char="•"/>
            </a:pPr>
            <a:r>
              <a:rPr lang="fr-CA" sz="1600"/>
              <a:t>la distribution de 76 % de l’électricité </a:t>
            </a:r>
            <a:br>
              <a:rPr lang="fr-CA" sz="1600"/>
            </a:br>
            <a:r>
              <a:rPr lang="fr-CA" sz="1600"/>
              <a:t>et 100 % du gaz naturel;</a:t>
            </a:r>
          </a:p>
          <a:p>
            <a:pPr marL="180975" indent="-180975">
              <a:spcBef>
                <a:spcPts val="800"/>
              </a:spcBef>
              <a:buClr>
                <a:srgbClr val="009FDF"/>
              </a:buClr>
              <a:buFont typeface="Arial" panose="020B0604020202020204" pitchFamily="34" charset="0"/>
              <a:buChar char="•"/>
            </a:pPr>
            <a:r>
              <a:rPr lang="fr-CA" sz="1600"/>
              <a:t>la production d'</a:t>
            </a:r>
            <a:r>
              <a:rPr lang="fr-CA" sz="1600" b="1"/>
              <a:t>énergie renouvelable </a:t>
            </a:r>
            <a:br>
              <a:rPr lang="fr-CA" sz="1600" b="1"/>
            </a:br>
            <a:r>
              <a:rPr lang="fr-CA" sz="1600"/>
              <a:t>avec </a:t>
            </a:r>
            <a:r>
              <a:rPr lang="fr-CA" sz="1600" b="1"/>
              <a:t>40 centrales hydroélectriques </a:t>
            </a:r>
            <a:r>
              <a:rPr lang="fr-CA" sz="1600"/>
              <a:t>de</a:t>
            </a:r>
            <a:r>
              <a:rPr lang="fr-CA" sz="1600" b="1"/>
              <a:t> </a:t>
            </a:r>
            <a:br>
              <a:rPr lang="fr-CA" sz="1600" b="1"/>
            </a:br>
            <a:r>
              <a:rPr lang="fr-CA" sz="1600" b="1"/>
              <a:t>4 083 GWh</a:t>
            </a:r>
            <a:r>
              <a:rPr lang="fr-CA" sz="1600"/>
              <a:t>, </a:t>
            </a:r>
            <a:r>
              <a:rPr lang="fr-CA" sz="1600" b="1"/>
              <a:t>2 parcs éoliens </a:t>
            </a:r>
            <a:r>
              <a:rPr lang="fr-CA" sz="1600"/>
              <a:t>de</a:t>
            </a:r>
            <a:r>
              <a:rPr lang="fr-CA" sz="1600" b="1"/>
              <a:t> 69 MW</a:t>
            </a:r>
            <a:r>
              <a:rPr lang="fr-CA" sz="1600"/>
              <a:t>, environ </a:t>
            </a:r>
            <a:r>
              <a:rPr lang="fr-CA" sz="1600" b="1"/>
              <a:t>39 MW d’énergie solaire </a:t>
            </a:r>
            <a:r>
              <a:rPr lang="fr-CA" sz="1600"/>
              <a:t>et du </a:t>
            </a:r>
            <a:br>
              <a:rPr lang="fr-CA" sz="1600"/>
            </a:br>
            <a:r>
              <a:rPr lang="fr-CA" sz="1600"/>
              <a:t>gaz naturel renouvelable à partir de fumier bovin, qui génère </a:t>
            </a:r>
            <a:r>
              <a:rPr lang="fr-CA" sz="1600" b="1"/>
              <a:t>13,5 MWh </a:t>
            </a:r>
            <a:r>
              <a:rPr lang="fr-CA" sz="1600"/>
              <a:t>d’électricité annuellement.</a:t>
            </a:r>
          </a:p>
          <a:p>
            <a:pPr marL="180975" indent="-180975">
              <a:spcBef>
                <a:spcPts val="800"/>
              </a:spcBef>
              <a:buClr>
                <a:srgbClr val="009FDF"/>
              </a:buClr>
              <a:buFont typeface="Arial" panose="020B0604020202020204" pitchFamily="34" charset="0"/>
              <a:buChar char="•"/>
            </a:pPr>
            <a:endParaRPr lang="fr-CA" sz="1600"/>
          </a:p>
          <a:p>
            <a:pPr>
              <a:spcBef>
                <a:spcPts val="800"/>
              </a:spcBef>
              <a:buClr>
                <a:srgbClr val="009FDF"/>
              </a:buClr>
            </a:pPr>
            <a:endParaRPr lang="fr-CA" sz="1600">
              <a:cs typeface="Arial"/>
            </a:endParaRPr>
          </a:p>
          <a:p>
            <a:pPr marL="180975" indent="-180975">
              <a:spcBef>
                <a:spcPts val="800"/>
              </a:spcBef>
              <a:buClr>
                <a:srgbClr val="009FDF"/>
              </a:buClr>
              <a:buFont typeface="Arial" panose="020B0604020202020204" pitchFamily="34" charset="0"/>
              <a:buChar char="•"/>
            </a:pPr>
            <a:endParaRPr lang="fr-CA" sz="1600"/>
          </a:p>
          <a:p>
            <a:pPr marL="180975" indent="-180975">
              <a:spcBef>
                <a:spcPts val="800"/>
              </a:spcBef>
              <a:buClr>
                <a:srgbClr val="009FDF"/>
              </a:buClr>
              <a:buFont typeface="Arial" panose="020B0604020202020204" pitchFamily="34" charset="0"/>
              <a:buChar char="•"/>
            </a:pPr>
            <a:endParaRPr lang="fr-CA" sz="1600" b="1"/>
          </a:p>
          <a:p>
            <a:pPr marL="180975" indent="-180975">
              <a:spcBef>
                <a:spcPts val="800"/>
              </a:spcBef>
              <a:buClr>
                <a:srgbClr val="009FDF"/>
              </a:buClr>
              <a:buFont typeface="Arial" panose="020B0604020202020204" pitchFamily="34" charset="0"/>
              <a:buChar char="•"/>
            </a:pPr>
            <a:endParaRPr lang="fr-CA" sz="1600"/>
          </a:p>
        </p:txBody>
      </p:sp>
      <p:sp>
        <p:nvSpPr>
          <p:cNvPr id="12" name="Rectangle : coins arrondis 11">
            <a:extLst>
              <a:ext uri="{FF2B5EF4-FFF2-40B4-BE49-F238E27FC236}">
                <a16:creationId xmlns:a16="http://schemas.microsoft.com/office/drawing/2014/main" id="{BA936321-8CDB-908F-D231-0DBD0DBEE271}"/>
              </a:ext>
            </a:extLst>
          </p:cNvPr>
          <p:cNvSpPr/>
          <p:nvPr>
            <p:custDataLst>
              <p:tags r:id="rId5"/>
            </p:custDataLst>
          </p:nvPr>
        </p:nvSpPr>
        <p:spPr>
          <a:xfrm>
            <a:off x="126962" y="1344399"/>
            <a:ext cx="1811080" cy="4865680"/>
          </a:xfrm>
          <a:prstGeom prst="roundRect">
            <a:avLst>
              <a:gd name="adj" fmla="val 14307"/>
            </a:avLst>
          </a:prstGeom>
          <a:solidFill>
            <a:srgbClr val="009F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noAutofit/>
          </a:bodyPr>
          <a:lstStyle/>
          <a:p>
            <a:pPr algn="l">
              <a:spcBef>
                <a:spcPts val="200"/>
              </a:spcBef>
            </a:pPr>
            <a:endParaRPr lang="fr-CA" sz="1200" b="1">
              <a:solidFill>
                <a:srgbClr val="002855"/>
              </a:solidFill>
            </a:endParaRPr>
          </a:p>
          <a:p>
            <a:pPr algn="l">
              <a:spcBef>
                <a:spcPts val="200"/>
              </a:spcBef>
            </a:pPr>
            <a:endParaRPr lang="fr-CA" sz="1200" b="1">
              <a:solidFill>
                <a:srgbClr val="002855"/>
              </a:solidFill>
            </a:endParaRPr>
          </a:p>
          <a:p>
            <a:pPr algn="l">
              <a:spcBef>
                <a:spcPts val="200"/>
              </a:spcBef>
            </a:pPr>
            <a:endParaRPr lang="fr-CA" sz="1200" b="1">
              <a:solidFill>
                <a:srgbClr val="002855"/>
              </a:solidFill>
            </a:endParaRPr>
          </a:p>
          <a:p>
            <a:pPr algn="l">
              <a:spcBef>
                <a:spcPts val="200"/>
              </a:spcBef>
            </a:pPr>
            <a:r>
              <a:rPr lang="fr-CA" sz="1200" b="1">
                <a:solidFill>
                  <a:srgbClr val="002855"/>
                </a:solidFill>
              </a:rPr>
              <a:t>Plus de : </a:t>
            </a:r>
          </a:p>
          <a:p>
            <a:pPr algn="l">
              <a:spcBef>
                <a:spcPts val="200"/>
              </a:spcBef>
            </a:pPr>
            <a:r>
              <a:rPr lang="fr-CA" sz="2000" b="1"/>
              <a:t>11 milliards </a:t>
            </a:r>
            <a:r>
              <a:rPr lang="fr-CA" sz="1200"/>
              <a:t>de dollars d’actifs;</a:t>
            </a:r>
          </a:p>
          <a:p>
            <a:pPr algn="l">
              <a:spcBef>
                <a:spcPts val="1200"/>
              </a:spcBef>
            </a:pPr>
            <a:r>
              <a:rPr lang="fr-CA" sz="2000" b="1"/>
              <a:t>540 000 </a:t>
            </a:r>
            <a:r>
              <a:rPr lang="fr-CA" sz="1200" b="1" err="1"/>
              <a:t>client.e.s</a:t>
            </a:r>
            <a:r>
              <a:rPr lang="fr-CA" sz="1200" b="1"/>
              <a:t>, </a:t>
            </a:r>
            <a:r>
              <a:rPr lang="fr-CA" sz="1200"/>
              <a:t>dont </a:t>
            </a:r>
            <a:br>
              <a:rPr lang="fr-CA" sz="1200"/>
            </a:br>
            <a:r>
              <a:rPr lang="fr-CA" sz="1200"/>
              <a:t>330 000 aux </a:t>
            </a:r>
            <a:br>
              <a:rPr lang="fr-CA" sz="1200"/>
            </a:br>
            <a:r>
              <a:rPr lang="fr-CA" sz="1200"/>
              <a:t>États-Unis;</a:t>
            </a:r>
          </a:p>
          <a:p>
            <a:pPr>
              <a:spcBef>
                <a:spcPts val="1200"/>
              </a:spcBef>
            </a:pPr>
            <a:r>
              <a:rPr lang="fr-CA" sz="2000" b="1"/>
              <a:t>2 300 </a:t>
            </a:r>
            <a:r>
              <a:rPr lang="fr-CA" sz="1200" b="1" err="1"/>
              <a:t>employé.e.s</a:t>
            </a:r>
            <a:r>
              <a:rPr lang="fr-CA" sz="1200" b="1"/>
              <a:t>, </a:t>
            </a:r>
            <a:br>
              <a:rPr lang="fr-CA" sz="1200" b="1"/>
            </a:br>
            <a:r>
              <a:rPr lang="fr-CA" sz="1200"/>
              <a:t>dont plus de </a:t>
            </a:r>
            <a:br>
              <a:rPr lang="fr-CA" sz="1200"/>
            </a:br>
            <a:r>
              <a:rPr lang="fr-CA" sz="1200"/>
              <a:t>1 600 au Québec.</a:t>
            </a:r>
            <a:endParaRPr lang="fr-CA" sz="1200">
              <a:cs typeface="Arial"/>
            </a:endParaRPr>
          </a:p>
        </p:txBody>
      </p:sp>
      <p:pic>
        <p:nvPicPr>
          <p:cNvPr id="13" name="Espace réservé du contenu 19" descr="Une image contenant Graphique, capture d’écran, symbole, logo&#10;&#10;Description générée automatiquement">
            <a:extLst>
              <a:ext uri="{FF2B5EF4-FFF2-40B4-BE49-F238E27FC236}">
                <a16:creationId xmlns:a16="http://schemas.microsoft.com/office/drawing/2014/main" id="{0C6863C3-324B-E2A6-6BDF-04177E5A259F}"/>
              </a:ext>
            </a:extLst>
          </p:cNvPr>
          <p:cNvPicPr>
            <a:picLocks noChangeAspect="1"/>
          </p:cNvPicPr>
          <p:nvPr>
            <p:custDataLst>
              <p:tags r:id="rId6"/>
            </p:custDataLst>
          </p:nvPr>
        </p:nvPicPr>
        <p:blipFill>
          <a:blip r:embed="rId12"/>
          <a:stretch>
            <a:fillRect/>
          </a:stretch>
        </p:blipFill>
        <p:spPr>
          <a:xfrm flipH="1">
            <a:off x="380266" y="1125137"/>
            <a:ext cx="1080000" cy="1080000"/>
          </a:xfrm>
          <a:prstGeom prst="rect">
            <a:avLst/>
          </a:prstGeom>
        </p:spPr>
      </p:pic>
      <p:pic>
        <p:nvPicPr>
          <p:cNvPr id="17" name="Image 16" descr="Une image contenant Graphique, Police, logo, symbole&#10;&#10;Description générée automatiquement">
            <a:extLst>
              <a:ext uri="{FF2B5EF4-FFF2-40B4-BE49-F238E27FC236}">
                <a16:creationId xmlns:a16="http://schemas.microsoft.com/office/drawing/2014/main" id="{D8A09A68-595A-DB07-7F9A-DB8BB0505B31}"/>
              </a:ext>
            </a:extLst>
          </p:cNvPr>
          <p:cNvPicPr>
            <a:picLocks noChangeAspect="1"/>
          </p:cNvPicPr>
          <p:nvPr>
            <p:custDataLst>
              <p:tags r:id="rId7"/>
            </p:custDataLst>
          </p:nvPr>
        </p:nvPicPr>
        <p:blipFill>
          <a:blip r:embed="rId13"/>
          <a:stretch>
            <a:fillRect/>
          </a:stretch>
        </p:blipFill>
        <p:spPr>
          <a:xfrm>
            <a:off x="523826" y="4647264"/>
            <a:ext cx="1080000" cy="1080000"/>
          </a:xfrm>
          <a:prstGeom prst="rect">
            <a:avLst/>
          </a:prstGeom>
        </p:spPr>
      </p:pic>
      <p:pic>
        <p:nvPicPr>
          <p:cNvPr id="22" name="Image 21" descr="Une image contenant Police, Graphique, capture d’écran, conception&#10;&#10;Description générée automatiquement">
            <a:extLst>
              <a:ext uri="{FF2B5EF4-FFF2-40B4-BE49-F238E27FC236}">
                <a16:creationId xmlns:a16="http://schemas.microsoft.com/office/drawing/2014/main" id="{6E9EA6E7-1E42-D061-576F-219E3A0B1F21}"/>
              </a:ext>
            </a:extLst>
          </p:cNvPr>
          <p:cNvPicPr>
            <a:picLocks noChangeAspect="1"/>
          </p:cNvPicPr>
          <p:nvPr>
            <p:custDataLst>
              <p:tags r:id="rId8"/>
            </p:custDataLst>
          </p:nvPr>
        </p:nvPicPr>
        <p:blipFill>
          <a:blip r:embed="rId14"/>
          <a:stretch>
            <a:fillRect/>
          </a:stretch>
        </p:blipFill>
        <p:spPr>
          <a:xfrm>
            <a:off x="7538073" y="4251266"/>
            <a:ext cx="4228087" cy="2082801"/>
          </a:xfrm>
          <a:prstGeom prst="rect">
            <a:avLst/>
          </a:prstGeom>
        </p:spPr>
      </p:pic>
      <p:sp>
        <p:nvSpPr>
          <p:cNvPr id="3" name="ZoneTexte 2">
            <a:extLst>
              <a:ext uri="{FF2B5EF4-FFF2-40B4-BE49-F238E27FC236}">
                <a16:creationId xmlns:a16="http://schemas.microsoft.com/office/drawing/2014/main" id="{63D91D06-6B35-C8AE-8501-0D57C2CB77CE}"/>
              </a:ext>
            </a:extLst>
          </p:cNvPr>
          <p:cNvSpPr txBox="1"/>
          <p:nvPr>
            <p:custDataLst>
              <p:tags r:id="rId9"/>
            </p:custDataLst>
          </p:nvPr>
        </p:nvSpPr>
        <p:spPr>
          <a:xfrm>
            <a:off x="799344" y="6481282"/>
            <a:ext cx="3252892" cy="323044"/>
          </a:xfrm>
          <a:prstGeom prst="rect">
            <a:avLst/>
          </a:prstGeom>
          <a:solidFill>
            <a:srgbClr val="DAEEF4"/>
          </a:solidFill>
        </p:spPr>
        <p:txBody>
          <a:bodyPr wrap="square" lIns="91440" tIns="90000" rIns="91440" bIns="108000" rtlCol="0" anchor="ctr" anchorCtr="0">
            <a:spAutoFit/>
          </a:bodyPr>
          <a:lstStyle/>
          <a:p>
            <a:pPr marL="0" algn="l">
              <a:spcBef>
                <a:spcPts val="600"/>
              </a:spcBef>
              <a:buClr>
                <a:schemeClr val="tx1"/>
              </a:buClr>
              <a:buSzPct val="100000"/>
            </a:pPr>
            <a:r>
              <a:rPr lang="fr-CA" sz="800">
                <a:solidFill>
                  <a:schemeClr val="tx2"/>
                </a:solidFill>
              </a:rPr>
              <a:t>Données au 30 septembre 2024 sur une base consolidée. </a:t>
            </a:r>
          </a:p>
        </p:txBody>
      </p:sp>
    </p:spTree>
    <p:extLst>
      <p:ext uri="{BB962C8B-B14F-4D97-AF65-F5344CB8AC3E}">
        <p14:creationId xmlns:p14="http://schemas.microsoft.com/office/powerpoint/2010/main" val="21428528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90D36-C364-A79A-7F45-96E01E024A1E}"/>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EAC6E66A-88DA-BC5E-1235-F63ED6085A80}"/>
              </a:ext>
            </a:extLst>
          </p:cNvPr>
          <p:cNvSpPr>
            <a:spLocks noGrp="1"/>
          </p:cNvSpPr>
          <p:nvPr>
            <p:ph type="title"/>
            <p:custDataLst>
              <p:tags r:id="rId1"/>
            </p:custDataLst>
          </p:nvPr>
        </p:nvSpPr>
        <p:spPr/>
        <p:txBody>
          <a:bodyPr/>
          <a:lstStyle/>
          <a:p>
            <a:r>
              <a:rPr lang="fr-CA"/>
              <a:t>Les 4 piliers de la vision d’</a:t>
            </a:r>
            <a:r>
              <a:rPr lang="fr-CA" err="1"/>
              <a:t>Énergir</a:t>
            </a:r>
            <a:r>
              <a:rPr lang="fr-CA"/>
              <a:t> </a:t>
            </a:r>
            <a:r>
              <a:rPr lang="fr-CA">
                <a:solidFill>
                  <a:srgbClr val="009FDF"/>
                </a:solidFill>
              </a:rPr>
              <a:t>vers la décarbonation</a:t>
            </a:r>
          </a:p>
        </p:txBody>
      </p:sp>
      <p:sp>
        <p:nvSpPr>
          <p:cNvPr id="8" name="Espace réservé du texte 7">
            <a:extLst>
              <a:ext uri="{FF2B5EF4-FFF2-40B4-BE49-F238E27FC236}">
                <a16:creationId xmlns:a16="http://schemas.microsoft.com/office/drawing/2014/main" id="{D9E3F4FC-EAFB-87D5-65C2-038ED162570B}"/>
              </a:ext>
            </a:extLst>
          </p:cNvPr>
          <p:cNvSpPr>
            <a:spLocks noGrp="1"/>
          </p:cNvSpPr>
          <p:nvPr>
            <p:ph type="body" sz="quarter" idx="18"/>
            <p:custDataLst>
              <p:tags r:id="rId2"/>
            </p:custDataLst>
          </p:nvPr>
        </p:nvSpPr>
        <p:spPr/>
        <p:txBody>
          <a:bodyPr/>
          <a:lstStyle/>
          <a:p>
            <a:r>
              <a:rPr lang="fr-CA"/>
              <a:t>La bonne énergie au bon endroit, au bon moment et au meilleur coût. </a:t>
            </a:r>
          </a:p>
        </p:txBody>
      </p:sp>
      <p:sp>
        <p:nvSpPr>
          <p:cNvPr id="9" name="Espace réservé du texte 8">
            <a:extLst>
              <a:ext uri="{FF2B5EF4-FFF2-40B4-BE49-F238E27FC236}">
                <a16:creationId xmlns:a16="http://schemas.microsoft.com/office/drawing/2014/main" id="{91BE0AD9-8BE5-6614-05DB-578EEDEFD3A7}"/>
              </a:ext>
            </a:extLst>
          </p:cNvPr>
          <p:cNvSpPr>
            <a:spLocks noGrp="1"/>
          </p:cNvSpPr>
          <p:nvPr>
            <p:ph type="body" sz="quarter" idx="26"/>
            <p:custDataLst>
              <p:tags r:id="rId3"/>
            </p:custDataLst>
          </p:nvPr>
        </p:nvSpPr>
        <p:spPr>
          <a:xfrm>
            <a:off x="425748" y="2058139"/>
            <a:ext cx="2743200" cy="3332844"/>
          </a:xfrm>
        </p:spPr>
        <p:txBody>
          <a:bodyPr tIns="756000"/>
          <a:lstStyle/>
          <a:p>
            <a:pPr algn="ctr"/>
            <a:r>
              <a:rPr lang="fr-CA"/>
              <a:t>Accroître </a:t>
            </a:r>
            <a:br>
              <a:rPr lang="fr-CA"/>
            </a:br>
            <a:r>
              <a:rPr lang="fr-CA"/>
              <a:t>nos efforts </a:t>
            </a:r>
            <a:br>
              <a:rPr lang="fr-CA"/>
            </a:br>
            <a:r>
              <a:rPr lang="fr-CA"/>
              <a:t>en efficacité énergétique</a:t>
            </a:r>
          </a:p>
          <a:p>
            <a:pPr algn="ctr"/>
            <a:endParaRPr lang="fr-CA"/>
          </a:p>
        </p:txBody>
      </p:sp>
      <p:sp>
        <p:nvSpPr>
          <p:cNvPr id="10" name="Espace réservé du texte 9">
            <a:extLst>
              <a:ext uri="{FF2B5EF4-FFF2-40B4-BE49-F238E27FC236}">
                <a16:creationId xmlns:a16="http://schemas.microsoft.com/office/drawing/2014/main" id="{2F8EB4D9-D957-CEAB-C01D-DEDA9D67BC6C}"/>
              </a:ext>
            </a:extLst>
          </p:cNvPr>
          <p:cNvSpPr>
            <a:spLocks noGrp="1"/>
          </p:cNvSpPr>
          <p:nvPr>
            <p:ph type="body" sz="quarter" idx="27"/>
            <p:custDataLst>
              <p:tags r:id="rId4"/>
            </p:custDataLst>
          </p:nvPr>
        </p:nvSpPr>
        <p:spPr>
          <a:xfrm>
            <a:off x="3285795" y="2058139"/>
            <a:ext cx="2743200" cy="3332844"/>
          </a:xfrm>
        </p:spPr>
        <p:txBody>
          <a:bodyPr tIns="756000"/>
          <a:lstStyle/>
          <a:p>
            <a:pPr algn="ctr"/>
            <a:r>
              <a:rPr lang="fr-CA"/>
              <a:t>Développer une </a:t>
            </a:r>
            <a:br>
              <a:rPr lang="fr-CA"/>
            </a:br>
            <a:r>
              <a:rPr lang="fr-CA"/>
              <a:t>complémentarité forte entre les réseaux gaziers </a:t>
            </a:r>
            <a:br>
              <a:rPr lang="fr-CA"/>
            </a:br>
            <a:r>
              <a:rPr lang="fr-CA"/>
              <a:t>et électriques</a:t>
            </a:r>
          </a:p>
          <a:p>
            <a:pPr algn="ctr"/>
            <a:endParaRPr lang="fr-CA"/>
          </a:p>
        </p:txBody>
      </p:sp>
      <p:sp>
        <p:nvSpPr>
          <p:cNvPr id="11" name="Espace réservé du texte 10">
            <a:extLst>
              <a:ext uri="{FF2B5EF4-FFF2-40B4-BE49-F238E27FC236}">
                <a16:creationId xmlns:a16="http://schemas.microsoft.com/office/drawing/2014/main" id="{849FC576-2829-89CC-D062-6AFF1C225E55}"/>
              </a:ext>
            </a:extLst>
          </p:cNvPr>
          <p:cNvSpPr>
            <a:spLocks noGrp="1"/>
          </p:cNvSpPr>
          <p:nvPr>
            <p:ph type="body" sz="quarter" idx="28"/>
            <p:custDataLst>
              <p:tags r:id="rId5"/>
            </p:custDataLst>
          </p:nvPr>
        </p:nvSpPr>
        <p:spPr>
          <a:xfrm>
            <a:off x="6145842" y="2058139"/>
            <a:ext cx="2743200" cy="3332844"/>
          </a:xfrm>
        </p:spPr>
        <p:txBody>
          <a:bodyPr tIns="756000"/>
          <a:lstStyle/>
          <a:p>
            <a:pPr algn="ctr"/>
            <a:r>
              <a:rPr lang="fr-CA"/>
              <a:t>Accélérer </a:t>
            </a:r>
            <a:br>
              <a:rPr lang="fr-CA"/>
            </a:br>
            <a:r>
              <a:rPr lang="fr-CA"/>
              <a:t>l’injection </a:t>
            </a:r>
            <a:br>
              <a:rPr lang="fr-CA"/>
            </a:br>
            <a:r>
              <a:rPr lang="fr-CA"/>
              <a:t>de gaz naturel renouvelable</a:t>
            </a:r>
          </a:p>
          <a:p>
            <a:pPr algn="ctr"/>
            <a:endParaRPr lang="fr-CA"/>
          </a:p>
        </p:txBody>
      </p:sp>
      <p:sp>
        <p:nvSpPr>
          <p:cNvPr id="12" name="Espace réservé du texte 11">
            <a:extLst>
              <a:ext uri="{FF2B5EF4-FFF2-40B4-BE49-F238E27FC236}">
                <a16:creationId xmlns:a16="http://schemas.microsoft.com/office/drawing/2014/main" id="{14932072-0AEA-7802-D58B-0C14CD6CAC2B}"/>
              </a:ext>
            </a:extLst>
          </p:cNvPr>
          <p:cNvSpPr>
            <a:spLocks noGrp="1"/>
          </p:cNvSpPr>
          <p:nvPr>
            <p:ph type="body" sz="quarter" idx="29"/>
            <p:custDataLst>
              <p:tags r:id="rId6"/>
            </p:custDataLst>
          </p:nvPr>
        </p:nvSpPr>
        <p:spPr>
          <a:xfrm>
            <a:off x="9005888" y="2058139"/>
            <a:ext cx="2743200" cy="3332844"/>
          </a:xfrm>
        </p:spPr>
        <p:txBody>
          <a:bodyPr tIns="756000"/>
          <a:lstStyle/>
          <a:p>
            <a:pPr algn="ctr"/>
            <a:r>
              <a:rPr lang="fr-CA"/>
              <a:t>Se diversifier dans de nouveaux vecteurs de croissance</a:t>
            </a:r>
          </a:p>
          <a:p>
            <a:pPr algn="ctr"/>
            <a:endParaRPr lang="fr-CA"/>
          </a:p>
        </p:txBody>
      </p:sp>
      <p:pic>
        <p:nvPicPr>
          <p:cNvPr id="13" name="Image 12" descr="Une image contenant dessin&#10;&#10;Description générée automatiquement">
            <a:extLst>
              <a:ext uri="{FF2B5EF4-FFF2-40B4-BE49-F238E27FC236}">
                <a16:creationId xmlns:a16="http://schemas.microsoft.com/office/drawing/2014/main" id="{B506D687-B848-5AF4-8950-056A4DCAB06D}"/>
              </a:ext>
            </a:extLst>
          </p:cNvPr>
          <p:cNvPicPr>
            <a:picLocks noChangeAspect="1"/>
          </p:cNvPicPr>
          <p:nvPr>
            <p:custDataLst>
              <p:tags r:id="rId7"/>
            </p:custDataLst>
          </p:nvPr>
        </p:nvPicPr>
        <p:blipFill>
          <a:blip r:embed="rId21"/>
          <a:stretch>
            <a:fillRect/>
          </a:stretch>
        </p:blipFill>
        <p:spPr>
          <a:xfrm>
            <a:off x="1488633" y="2258692"/>
            <a:ext cx="617430" cy="617430"/>
          </a:xfrm>
          <a:prstGeom prst="rect">
            <a:avLst/>
          </a:prstGeom>
        </p:spPr>
      </p:pic>
      <p:pic>
        <p:nvPicPr>
          <p:cNvPr id="14" name="Image 13" descr="Une image contenant dessin&#10;&#10;Description générée automatiquement">
            <a:extLst>
              <a:ext uri="{FF2B5EF4-FFF2-40B4-BE49-F238E27FC236}">
                <a16:creationId xmlns:a16="http://schemas.microsoft.com/office/drawing/2014/main" id="{F747A044-0C48-2938-6C17-66DAC43B9D2F}"/>
              </a:ext>
            </a:extLst>
          </p:cNvPr>
          <p:cNvPicPr>
            <a:picLocks noChangeAspect="1"/>
          </p:cNvPicPr>
          <p:nvPr>
            <p:custDataLst>
              <p:tags r:id="rId8"/>
            </p:custDataLst>
          </p:nvPr>
        </p:nvPicPr>
        <p:blipFill>
          <a:blip r:embed="rId22"/>
          <a:stretch>
            <a:fillRect/>
          </a:stretch>
        </p:blipFill>
        <p:spPr>
          <a:xfrm>
            <a:off x="4348680" y="2249536"/>
            <a:ext cx="617430" cy="617430"/>
          </a:xfrm>
          <a:prstGeom prst="rect">
            <a:avLst/>
          </a:prstGeom>
        </p:spPr>
      </p:pic>
      <p:pic>
        <p:nvPicPr>
          <p:cNvPr id="15" name="Image 14" descr="Une image contenant dessin&#10;&#10;Description générée automatiquement">
            <a:extLst>
              <a:ext uri="{FF2B5EF4-FFF2-40B4-BE49-F238E27FC236}">
                <a16:creationId xmlns:a16="http://schemas.microsoft.com/office/drawing/2014/main" id="{42A43AEA-6E6B-1A8D-4D6C-C9E26FCB3BB1}"/>
              </a:ext>
            </a:extLst>
          </p:cNvPr>
          <p:cNvPicPr>
            <a:picLocks noChangeAspect="1"/>
          </p:cNvPicPr>
          <p:nvPr>
            <p:custDataLst>
              <p:tags r:id="rId9"/>
            </p:custDataLst>
          </p:nvPr>
        </p:nvPicPr>
        <p:blipFill>
          <a:blip r:embed="rId23"/>
          <a:stretch>
            <a:fillRect/>
          </a:stretch>
        </p:blipFill>
        <p:spPr>
          <a:xfrm>
            <a:off x="7208727" y="2265219"/>
            <a:ext cx="617430" cy="617430"/>
          </a:xfrm>
          <a:prstGeom prst="rect">
            <a:avLst/>
          </a:prstGeom>
        </p:spPr>
      </p:pic>
      <p:pic>
        <p:nvPicPr>
          <p:cNvPr id="16" name="Image 15" descr="Une image contenant dessin&#10;&#10;Description générée automatiquement">
            <a:extLst>
              <a:ext uri="{FF2B5EF4-FFF2-40B4-BE49-F238E27FC236}">
                <a16:creationId xmlns:a16="http://schemas.microsoft.com/office/drawing/2014/main" id="{7B3F19EC-636D-479C-F5EF-9D25FFB25BCD}"/>
              </a:ext>
            </a:extLst>
          </p:cNvPr>
          <p:cNvPicPr>
            <a:picLocks noChangeAspect="1"/>
          </p:cNvPicPr>
          <p:nvPr>
            <p:custDataLst>
              <p:tags r:id="rId10"/>
            </p:custDataLst>
          </p:nvPr>
        </p:nvPicPr>
        <p:blipFill>
          <a:blip r:embed="rId24"/>
          <a:stretch>
            <a:fillRect/>
          </a:stretch>
        </p:blipFill>
        <p:spPr>
          <a:xfrm>
            <a:off x="10068773" y="2265219"/>
            <a:ext cx="617430" cy="617430"/>
          </a:xfrm>
          <a:prstGeom prst="rect">
            <a:avLst/>
          </a:prstGeom>
        </p:spPr>
      </p:pic>
      <p:sp>
        <p:nvSpPr>
          <p:cNvPr id="20" name="Rectangle : coins arrondis 19">
            <a:extLst>
              <a:ext uri="{FF2B5EF4-FFF2-40B4-BE49-F238E27FC236}">
                <a16:creationId xmlns:a16="http://schemas.microsoft.com/office/drawing/2014/main" id="{5642CE66-01B2-4EF6-A23A-E6C3D08973AF}"/>
              </a:ext>
            </a:extLst>
          </p:cNvPr>
          <p:cNvSpPr/>
          <p:nvPr>
            <p:custDataLst>
              <p:tags r:id="rId11"/>
            </p:custDataLst>
          </p:nvPr>
        </p:nvSpPr>
        <p:spPr>
          <a:xfrm>
            <a:off x="425748" y="1405296"/>
            <a:ext cx="5635362" cy="468000"/>
          </a:xfrm>
          <a:prstGeom prst="roundRect">
            <a:avLst>
              <a:gd name="adj" fmla="val 50000"/>
            </a:avLst>
          </a:prstGeom>
          <a:solidFill>
            <a:srgbClr val="00285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36000" rIns="108000" bIns="36000" rtlCol="0" anchor="ctr">
            <a:spAutoFit/>
          </a:bodyPr>
          <a:lstStyle/>
          <a:p>
            <a:pPr algn="ctr">
              <a:spcBef>
                <a:spcPts val="600"/>
              </a:spcBef>
              <a:buClr>
                <a:schemeClr val="tx1"/>
              </a:buClr>
              <a:buSzPct val="100000"/>
            </a:pPr>
            <a:r>
              <a:rPr lang="fr-CA" sz="1400" b="1">
                <a:solidFill>
                  <a:schemeClr val="bg1"/>
                </a:solidFill>
                <a:effectLst/>
              </a:rPr>
              <a:t>Réduire la consommation de gaz naturel </a:t>
            </a:r>
          </a:p>
        </p:txBody>
      </p:sp>
      <p:sp>
        <p:nvSpPr>
          <p:cNvPr id="22" name="Rectangle : coins arrondis 21">
            <a:extLst>
              <a:ext uri="{FF2B5EF4-FFF2-40B4-BE49-F238E27FC236}">
                <a16:creationId xmlns:a16="http://schemas.microsoft.com/office/drawing/2014/main" id="{34B5ABB2-8317-BB3C-4F51-77B8C4211F24}"/>
              </a:ext>
            </a:extLst>
          </p:cNvPr>
          <p:cNvSpPr/>
          <p:nvPr>
            <p:custDataLst>
              <p:tags r:id="rId12"/>
            </p:custDataLst>
          </p:nvPr>
        </p:nvSpPr>
        <p:spPr>
          <a:xfrm>
            <a:off x="6145842" y="1405296"/>
            <a:ext cx="5603246" cy="468000"/>
          </a:xfrm>
          <a:prstGeom prst="roundRect">
            <a:avLst>
              <a:gd name="adj" fmla="val 50000"/>
            </a:avLst>
          </a:prstGeom>
          <a:solidFill>
            <a:srgbClr val="00A3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36000" rIns="108000" bIns="36000" rtlCol="0" anchor="ctr">
            <a:spAutoFit/>
          </a:bodyPr>
          <a:lstStyle/>
          <a:p>
            <a:pPr algn="ctr">
              <a:spcBef>
                <a:spcPts val="600"/>
              </a:spcBef>
              <a:buClr>
                <a:schemeClr val="tx1"/>
              </a:buClr>
              <a:buSzPct val="100000"/>
            </a:pPr>
            <a:r>
              <a:rPr lang="fr-CA" sz="1400" b="1">
                <a:solidFill>
                  <a:schemeClr val="bg1"/>
                </a:solidFill>
                <a:effectLst/>
              </a:rPr>
              <a:t>Augmenter les solutions énergétiques renouvelables</a:t>
            </a:r>
          </a:p>
        </p:txBody>
      </p:sp>
      <p:pic>
        <p:nvPicPr>
          <p:cNvPr id="23" name="Image 22">
            <a:extLst>
              <a:ext uri="{FF2B5EF4-FFF2-40B4-BE49-F238E27FC236}">
                <a16:creationId xmlns:a16="http://schemas.microsoft.com/office/drawing/2014/main" id="{D8B5ECFE-8C9D-85C1-CEB8-FEA170D9CC77}"/>
              </a:ext>
            </a:extLst>
          </p:cNvPr>
          <p:cNvPicPr>
            <a:picLocks noChangeAspect="1"/>
          </p:cNvPicPr>
          <p:nvPr>
            <p:custDataLst>
              <p:tags r:id="rId13"/>
            </p:custDataLst>
          </p:nvPr>
        </p:nvPicPr>
        <p:blipFill>
          <a:blip r:embed="rId25"/>
          <a:stretch>
            <a:fillRect/>
          </a:stretch>
        </p:blipFill>
        <p:spPr>
          <a:xfrm>
            <a:off x="1219633" y="4293916"/>
            <a:ext cx="1097067" cy="1097067"/>
          </a:xfrm>
          <a:prstGeom prst="rect">
            <a:avLst/>
          </a:prstGeom>
        </p:spPr>
      </p:pic>
      <p:pic>
        <p:nvPicPr>
          <p:cNvPr id="24" name="Image 23" descr="Une image contenant Graphique, Police, logo, capture d’écran&#10;&#10;Description générée automatiquement">
            <a:extLst>
              <a:ext uri="{FF2B5EF4-FFF2-40B4-BE49-F238E27FC236}">
                <a16:creationId xmlns:a16="http://schemas.microsoft.com/office/drawing/2014/main" id="{4FD39411-193A-EBDF-F389-32258C8626FA}"/>
              </a:ext>
            </a:extLst>
          </p:cNvPr>
          <p:cNvPicPr>
            <a:picLocks noChangeAspect="1"/>
          </p:cNvPicPr>
          <p:nvPr>
            <p:custDataLst>
              <p:tags r:id="rId14"/>
            </p:custDataLst>
          </p:nvPr>
        </p:nvPicPr>
        <p:blipFill>
          <a:blip r:embed="rId26">
            <a:extLst>
              <a:ext uri="{28A0092B-C50C-407E-A947-70E740481C1C}">
                <a14:useLocalDpi xmlns:a14="http://schemas.microsoft.com/office/drawing/2010/main" val="0"/>
              </a:ext>
            </a:extLst>
          </a:blip>
          <a:stretch>
            <a:fillRect/>
          </a:stretch>
        </p:blipFill>
        <p:spPr>
          <a:xfrm>
            <a:off x="4060581" y="4362482"/>
            <a:ext cx="1097067" cy="1097067"/>
          </a:xfrm>
          <a:prstGeom prst="rect">
            <a:avLst/>
          </a:prstGeom>
        </p:spPr>
      </p:pic>
      <p:pic>
        <p:nvPicPr>
          <p:cNvPr id="25" name="Image 24" descr="Une image contenant Graphique, symbole, graphisme, capture d’écran&#10;&#10;Description générée automatiquement">
            <a:extLst>
              <a:ext uri="{FF2B5EF4-FFF2-40B4-BE49-F238E27FC236}">
                <a16:creationId xmlns:a16="http://schemas.microsoft.com/office/drawing/2014/main" id="{23D4B76A-FECC-1123-155F-309F80C39BEB}"/>
              </a:ext>
            </a:extLst>
          </p:cNvPr>
          <p:cNvPicPr>
            <a:picLocks noChangeAspect="1"/>
          </p:cNvPicPr>
          <p:nvPr>
            <p:custDataLst>
              <p:tags r:id="rId15"/>
            </p:custDataLst>
          </p:nvPr>
        </p:nvPicPr>
        <p:blipFill>
          <a:blip r:embed="rId27">
            <a:extLst>
              <a:ext uri="{28A0092B-C50C-407E-A947-70E740481C1C}">
                <a14:useLocalDpi xmlns:a14="http://schemas.microsoft.com/office/drawing/2010/main" val="0"/>
              </a:ext>
            </a:extLst>
          </a:blip>
          <a:stretch>
            <a:fillRect/>
          </a:stretch>
        </p:blipFill>
        <p:spPr>
          <a:xfrm>
            <a:off x="7037475" y="4362483"/>
            <a:ext cx="959934" cy="959934"/>
          </a:xfrm>
          <a:prstGeom prst="rect">
            <a:avLst/>
          </a:prstGeom>
        </p:spPr>
      </p:pic>
      <p:pic>
        <p:nvPicPr>
          <p:cNvPr id="26" name="Image 25" descr="Une image contenant capture d’écran, Graphique, graphisme, Police&#10;&#10;Description générée automatiquement">
            <a:extLst>
              <a:ext uri="{FF2B5EF4-FFF2-40B4-BE49-F238E27FC236}">
                <a16:creationId xmlns:a16="http://schemas.microsoft.com/office/drawing/2014/main" id="{E9C3772A-7A95-CFD7-8441-C433911DBB87}"/>
              </a:ext>
            </a:extLst>
          </p:cNvPr>
          <p:cNvPicPr>
            <a:picLocks noChangeAspect="1"/>
          </p:cNvPicPr>
          <p:nvPr>
            <p:custDataLst>
              <p:tags r:id="rId16"/>
            </p:custDataLst>
          </p:nvPr>
        </p:nvPicPr>
        <p:blipFill>
          <a:blip r:embed="rId28">
            <a:extLst>
              <a:ext uri="{28A0092B-C50C-407E-A947-70E740481C1C}">
                <a14:useLocalDpi xmlns:a14="http://schemas.microsoft.com/office/drawing/2010/main" val="0"/>
              </a:ext>
            </a:extLst>
          </a:blip>
          <a:stretch>
            <a:fillRect/>
          </a:stretch>
        </p:blipFill>
        <p:spPr>
          <a:xfrm>
            <a:off x="9828954" y="4293916"/>
            <a:ext cx="1097067" cy="1097067"/>
          </a:xfrm>
          <a:prstGeom prst="rect">
            <a:avLst/>
          </a:prstGeom>
        </p:spPr>
      </p:pic>
      <p:pic>
        <p:nvPicPr>
          <p:cNvPr id="5" name="Image 4" descr="Une image contenant symbole, Graphique, Caractère coloré&#10;&#10;Description générée automatiquement">
            <a:extLst>
              <a:ext uri="{FF2B5EF4-FFF2-40B4-BE49-F238E27FC236}">
                <a16:creationId xmlns:a16="http://schemas.microsoft.com/office/drawing/2014/main" id="{BDAC4401-5CAE-D839-6195-A1EF96DE0B51}"/>
              </a:ext>
            </a:extLst>
          </p:cNvPr>
          <p:cNvPicPr>
            <a:picLocks noChangeAspect="1"/>
          </p:cNvPicPr>
          <p:nvPr>
            <p:custDataLst>
              <p:tags r:id="rId17"/>
            </p:custDataLst>
          </p:nvPr>
        </p:nvPicPr>
        <p:blipFill>
          <a:blip r:embed="rId29">
            <a:extLst>
              <a:ext uri="{28A0092B-C50C-407E-A947-70E740481C1C}">
                <a14:useLocalDpi xmlns:a14="http://schemas.microsoft.com/office/drawing/2010/main" val="0"/>
              </a:ext>
            </a:extLst>
          </a:blip>
          <a:stretch>
            <a:fillRect/>
          </a:stretch>
        </p:blipFill>
        <p:spPr>
          <a:xfrm>
            <a:off x="8398649" y="1762963"/>
            <a:ext cx="1097632" cy="834200"/>
          </a:xfrm>
          <a:prstGeom prst="rect">
            <a:avLst/>
          </a:prstGeom>
        </p:spPr>
      </p:pic>
      <p:pic>
        <p:nvPicPr>
          <p:cNvPr id="17" name="Image 16" descr="Une image contenant Graphique, Bleu électrique, symbole, capture d’écran&#10;&#10;Description générée automatiquement">
            <a:extLst>
              <a:ext uri="{FF2B5EF4-FFF2-40B4-BE49-F238E27FC236}">
                <a16:creationId xmlns:a16="http://schemas.microsoft.com/office/drawing/2014/main" id="{A3E2353C-935A-1ECB-4C8D-464D80428572}"/>
              </a:ext>
            </a:extLst>
          </p:cNvPr>
          <p:cNvPicPr>
            <a:picLocks noChangeAspect="1"/>
          </p:cNvPicPr>
          <p:nvPr>
            <p:custDataLst>
              <p:tags r:id="rId18"/>
            </p:custDataLst>
          </p:nvPr>
        </p:nvPicPr>
        <p:blipFill>
          <a:blip r:embed="rId30">
            <a:extLst>
              <a:ext uri="{28A0092B-C50C-407E-A947-70E740481C1C}">
                <a14:useLocalDpi xmlns:a14="http://schemas.microsoft.com/office/drawing/2010/main" val="0"/>
              </a:ext>
            </a:extLst>
          </a:blip>
          <a:stretch>
            <a:fillRect/>
          </a:stretch>
        </p:blipFill>
        <p:spPr>
          <a:xfrm>
            <a:off x="2680480" y="1763051"/>
            <a:ext cx="1097632" cy="834200"/>
          </a:xfrm>
          <a:prstGeom prst="rect">
            <a:avLst/>
          </a:prstGeom>
        </p:spPr>
      </p:pic>
    </p:spTree>
    <p:extLst>
      <p:ext uri="{BB962C8B-B14F-4D97-AF65-F5344CB8AC3E}">
        <p14:creationId xmlns:p14="http://schemas.microsoft.com/office/powerpoint/2010/main" val="9659189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1768566-9A2F-C9EC-3B7C-546BFEA706BA}"/>
              </a:ext>
            </a:extLst>
          </p:cNvPr>
          <p:cNvSpPr>
            <a:spLocks noGrp="1"/>
          </p:cNvSpPr>
          <p:nvPr>
            <p:ph type="title"/>
          </p:nvPr>
        </p:nvSpPr>
        <p:spPr/>
        <p:txBody>
          <a:bodyPr/>
          <a:lstStyle/>
          <a:p>
            <a:r>
              <a:rPr lang="fr-CA" sz="2400">
                <a:solidFill>
                  <a:schemeClr val="tx1"/>
                </a:solidFill>
              </a:rPr>
              <a:t>Récapitulatif des subventions en efficacité énergétique</a:t>
            </a:r>
          </a:p>
        </p:txBody>
      </p:sp>
      <p:sp>
        <p:nvSpPr>
          <p:cNvPr id="5" name="ZoneTexte 4">
            <a:extLst>
              <a:ext uri="{FF2B5EF4-FFF2-40B4-BE49-F238E27FC236}">
                <a16:creationId xmlns:a16="http://schemas.microsoft.com/office/drawing/2014/main" id="{26E43BCB-5580-BF2B-7E1C-2F0CEB5CD498}"/>
              </a:ext>
            </a:extLst>
          </p:cNvPr>
          <p:cNvSpPr txBox="1"/>
          <p:nvPr/>
        </p:nvSpPr>
        <p:spPr>
          <a:xfrm>
            <a:off x="430088" y="932704"/>
            <a:ext cx="6284976" cy="276999"/>
          </a:xfrm>
          <a:prstGeom prst="rect">
            <a:avLst/>
          </a:prstGeom>
          <a:noFill/>
          <a:ln>
            <a:noFill/>
          </a:ln>
        </p:spPr>
        <p:txBody>
          <a:bodyPr wrap="square" lIns="0">
            <a:spAutoFit/>
          </a:bodyPr>
          <a:lstStyle/>
          <a:p>
            <a:r>
              <a:rPr lang="fr-CA" sz="1200">
                <a:solidFill>
                  <a:srgbClr val="009FDF"/>
                </a:solidFill>
              </a:rPr>
              <a:t>Février 2026</a:t>
            </a:r>
          </a:p>
        </p:txBody>
      </p:sp>
      <p:sp>
        <p:nvSpPr>
          <p:cNvPr id="6" name="Espace réservé du texte 3">
            <a:extLst>
              <a:ext uri="{FF2B5EF4-FFF2-40B4-BE49-F238E27FC236}">
                <a16:creationId xmlns:a16="http://schemas.microsoft.com/office/drawing/2014/main" id="{7A52CB68-452B-5A86-4DC4-1D806A7E4E87}"/>
              </a:ext>
            </a:extLst>
          </p:cNvPr>
          <p:cNvSpPr>
            <a:spLocks noGrp="1"/>
          </p:cNvSpPr>
          <p:nvPr/>
        </p:nvSpPr>
        <p:spPr>
          <a:xfrm>
            <a:off x="440926" y="1438602"/>
            <a:ext cx="5889584" cy="2322000"/>
          </a:xfrm>
          <a:prstGeom prst="roundRect">
            <a:avLst>
              <a:gd name="adj" fmla="val 16140"/>
            </a:avLst>
          </a:prstGeom>
          <a:solidFill>
            <a:srgbClr val="FFFFFF"/>
          </a:solidFill>
        </p:spPr>
        <p:txBody>
          <a:bodyPr vert="horz" lIns="137160" tIns="1188000" rIns="137160" bIns="0" rtlCol="0" anchor="t" anchorCtr="0">
            <a:noAutofit/>
          </a:bodyPr>
          <a:lstStyle>
            <a:lvl1pPr marL="0" indent="0" algn="l" defTabSz="914400" rtl="0" eaLnBrk="1" latinLnBrk="0" hangingPunct="1">
              <a:lnSpc>
                <a:spcPts val="2400"/>
              </a:lnSpc>
              <a:spcBef>
                <a:spcPts val="1200"/>
              </a:spcBef>
              <a:buFontTx/>
              <a:buNone/>
              <a:defRPr sz="2000" b="0" kern="1200">
                <a:solidFill>
                  <a:srgbClr val="002855"/>
                </a:solidFill>
                <a:latin typeface="+mn-lt"/>
                <a:ea typeface="+mn-ea"/>
                <a:cs typeface="+mn-cs"/>
              </a:defRPr>
            </a:lvl1pPr>
            <a:lvl2pPr marL="176213" indent="-176213" algn="l" defTabSz="914400" rtl="0" eaLnBrk="1" latinLnBrk="0" hangingPunct="1">
              <a:lnSpc>
                <a:spcPts val="2200"/>
              </a:lnSpc>
              <a:spcBef>
                <a:spcPts val="1200"/>
              </a:spcBef>
              <a:buFont typeface="Arial" panose="020B0604020202020204" pitchFamily="34" charset="0"/>
              <a:buChar char="•"/>
              <a:defRPr sz="1800" b="0" kern="1200">
                <a:solidFill>
                  <a:schemeClr val="tx1"/>
                </a:solidFill>
                <a:latin typeface="+mn-lt"/>
                <a:ea typeface="+mn-ea"/>
                <a:cs typeface="+mn-cs"/>
              </a:defRPr>
            </a:lvl2pPr>
            <a:lvl3pPr marL="365125" indent="-176213" algn="l" defTabSz="914400" rtl="0" eaLnBrk="1" latinLnBrk="0" hangingPunct="1">
              <a:lnSpc>
                <a:spcPts val="2000"/>
              </a:lnSpc>
              <a:spcBef>
                <a:spcPts val="600"/>
              </a:spcBef>
              <a:buSzPct val="80000"/>
              <a:buFont typeface="Arial" panose="020B0604020202020204" pitchFamily="34" charset="0"/>
              <a:buChar char="•"/>
              <a:defRPr sz="1600" b="0" kern="1200">
                <a:solidFill>
                  <a:schemeClr val="tx1"/>
                </a:solidFill>
                <a:latin typeface="+mn-lt"/>
                <a:ea typeface="+mn-ea"/>
                <a:cs typeface="+mn-cs"/>
              </a:defRPr>
            </a:lvl3pPr>
            <a:lvl4pPr marL="549275" indent="-176213" algn="l" defTabSz="914400" rtl="0" eaLnBrk="1" latinLnBrk="0" hangingPunct="1">
              <a:lnSpc>
                <a:spcPts val="18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4pPr>
            <a:lvl5pPr marL="0" marR="0" indent="0" algn="l" defTabSz="914400" rtl="0" eaLnBrk="1" fontAlgn="auto" latinLnBrk="0" hangingPunct="1">
              <a:lnSpc>
                <a:spcPts val="2000"/>
              </a:lnSpc>
              <a:spcBef>
                <a:spcPts val="1000"/>
              </a:spcBef>
              <a:spcAft>
                <a:spcPts val="0"/>
              </a:spcAft>
              <a:buClrTx/>
              <a:buSzTx/>
              <a:buFontTx/>
              <a:buNone/>
              <a:tabLst/>
              <a:defRPr sz="1800" b="1" kern="1200">
                <a:solidFill>
                  <a:schemeClr val="tx1"/>
                </a:solidFill>
                <a:latin typeface="+mn-lt"/>
                <a:ea typeface="+mn-ea"/>
                <a:cs typeface="+mn-cs"/>
              </a:defRPr>
            </a:lvl5pPr>
            <a:lvl6pPr marL="0" marR="0" indent="0" algn="l" defTabSz="914400" rtl="0" eaLnBrk="1" fontAlgn="auto" latinLnBrk="0" hangingPunct="1">
              <a:lnSpc>
                <a:spcPts val="1600"/>
              </a:lnSpc>
              <a:spcBef>
                <a:spcPts val="600"/>
              </a:spcBef>
              <a:spcAft>
                <a:spcPts val="0"/>
              </a:spcAft>
              <a:buClrTx/>
              <a:buSzTx/>
              <a:buFontTx/>
              <a:buNone/>
              <a:tabLst/>
              <a:defRPr sz="1400" b="0" kern="1200">
                <a:solidFill>
                  <a:schemeClr val="tx1"/>
                </a:solidFill>
                <a:latin typeface="+mn-lt"/>
                <a:ea typeface="+mn-ea"/>
                <a:cs typeface="+mn-cs"/>
              </a:defRPr>
            </a:lvl6pPr>
            <a:lvl7pPr marL="268288" marR="0" indent="0" algn="l" defTabSz="914400" rtl="0" eaLnBrk="1" fontAlgn="auto" latinLnBrk="0" hangingPunct="1">
              <a:lnSpc>
                <a:spcPts val="1400"/>
              </a:lnSpc>
              <a:spcBef>
                <a:spcPts val="600"/>
              </a:spcBef>
              <a:spcAft>
                <a:spcPts val="0"/>
              </a:spcAft>
              <a:buClrTx/>
              <a:buSzPct val="100000"/>
              <a:buFont typeface="Wingdings" panose="05000000000000000000" pitchFamily="2" charset="2"/>
              <a:buChar char="l"/>
              <a:tabLst/>
              <a:defRPr sz="1200" b="0" kern="1200">
                <a:solidFill>
                  <a:schemeClr val="tx1"/>
                </a:solidFill>
                <a:latin typeface="+mn-lt"/>
                <a:ea typeface="+mn-ea"/>
                <a:cs typeface="+mn-cs"/>
              </a:defRPr>
            </a:lvl7pPr>
            <a:lvl8pPr marL="268288" indent="0" algn="l" defTabSz="914400" rtl="0" eaLnBrk="1" latinLnBrk="0" hangingPunct="1">
              <a:lnSpc>
                <a:spcPts val="1200"/>
              </a:lnSpc>
              <a:spcBef>
                <a:spcPts val="600"/>
              </a:spcBef>
              <a:buClr>
                <a:schemeClr val="tx1"/>
              </a:buClr>
              <a:buSzPct val="100000"/>
              <a:buFont typeface="Wingdings" panose="05000000000000000000" pitchFamily="2" charset="2"/>
              <a:buChar char="l"/>
              <a:defRPr sz="1000" b="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2000"/>
              </a:lnSpc>
              <a:spcBef>
                <a:spcPts val="600"/>
              </a:spcBef>
              <a:spcAft>
                <a:spcPts val="600"/>
              </a:spcAft>
              <a:buClrTx/>
              <a:buSzTx/>
              <a:buFontTx/>
              <a:buNone/>
              <a:tabLst/>
              <a:defRPr/>
            </a:pPr>
            <a:endParaRPr kumimoji="0" lang="fr-FR" sz="1800" b="0" i="0" u="none" strike="noStrike" kern="1200" cap="none" spc="0" normalizeH="0" baseline="0" noProof="0">
              <a:ln>
                <a:noFill/>
              </a:ln>
              <a:solidFill>
                <a:srgbClr val="002855"/>
              </a:solidFill>
              <a:effectLst/>
              <a:uLnTx/>
              <a:uFillTx/>
              <a:latin typeface="Arial"/>
              <a:ea typeface="+mn-ea"/>
              <a:cs typeface="+mn-cs"/>
            </a:endParaRPr>
          </a:p>
        </p:txBody>
      </p:sp>
      <p:sp>
        <p:nvSpPr>
          <p:cNvPr id="7" name="Espace réservé du texte 3">
            <a:extLst>
              <a:ext uri="{FF2B5EF4-FFF2-40B4-BE49-F238E27FC236}">
                <a16:creationId xmlns:a16="http://schemas.microsoft.com/office/drawing/2014/main" id="{C2E5E605-5BA3-D87A-37D0-19F12E04E460}"/>
              </a:ext>
            </a:extLst>
          </p:cNvPr>
          <p:cNvSpPr>
            <a:spLocks noGrp="1"/>
          </p:cNvSpPr>
          <p:nvPr/>
        </p:nvSpPr>
        <p:spPr>
          <a:xfrm>
            <a:off x="9707113" y="1438602"/>
            <a:ext cx="2039976" cy="2322000"/>
          </a:xfrm>
          <a:prstGeom prst="roundRect">
            <a:avLst>
              <a:gd name="adj" fmla="val 18039"/>
            </a:avLst>
          </a:prstGeom>
          <a:solidFill>
            <a:srgbClr val="FFFFFF"/>
          </a:solidFill>
        </p:spPr>
        <p:txBody>
          <a:bodyPr vert="horz" lIns="137160" tIns="1188000" rIns="137160" bIns="0" rtlCol="0" anchor="t" anchorCtr="0">
            <a:noAutofit/>
          </a:bodyPr>
          <a:lstStyle>
            <a:lvl1pPr marL="0" indent="0" algn="l" defTabSz="914400" rtl="0" eaLnBrk="1" latinLnBrk="0" hangingPunct="1">
              <a:lnSpc>
                <a:spcPts val="2400"/>
              </a:lnSpc>
              <a:spcBef>
                <a:spcPts val="1200"/>
              </a:spcBef>
              <a:buFontTx/>
              <a:buNone/>
              <a:defRPr sz="2000" b="0" kern="1200">
                <a:solidFill>
                  <a:srgbClr val="002855"/>
                </a:solidFill>
                <a:latin typeface="+mn-lt"/>
                <a:ea typeface="+mn-ea"/>
                <a:cs typeface="+mn-cs"/>
              </a:defRPr>
            </a:lvl1pPr>
            <a:lvl2pPr marL="176213" indent="-176213" algn="l" defTabSz="914400" rtl="0" eaLnBrk="1" latinLnBrk="0" hangingPunct="1">
              <a:lnSpc>
                <a:spcPts val="2200"/>
              </a:lnSpc>
              <a:spcBef>
                <a:spcPts val="1200"/>
              </a:spcBef>
              <a:buFont typeface="Arial" panose="020B0604020202020204" pitchFamily="34" charset="0"/>
              <a:buChar char="•"/>
              <a:defRPr sz="1800" b="0" kern="1200">
                <a:solidFill>
                  <a:schemeClr val="tx1"/>
                </a:solidFill>
                <a:latin typeface="+mn-lt"/>
                <a:ea typeface="+mn-ea"/>
                <a:cs typeface="+mn-cs"/>
              </a:defRPr>
            </a:lvl2pPr>
            <a:lvl3pPr marL="365125" indent="-176213" algn="l" defTabSz="914400" rtl="0" eaLnBrk="1" latinLnBrk="0" hangingPunct="1">
              <a:lnSpc>
                <a:spcPts val="2000"/>
              </a:lnSpc>
              <a:spcBef>
                <a:spcPts val="600"/>
              </a:spcBef>
              <a:buSzPct val="80000"/>
              <a:buFont typeface="Arial" panose="020B0604020202020204" pitchFamily="34" charset="0"/>
              <a:buChar char="•"/>
              <a:defRPr sz="1600" b="0" kern="1200">
                <a:solidFill>
                  <a:schemeClr val="tx1"/>
                </a:solidFill>
                <a:latin typeface="+mn-lt"/>
                <a:ea typeface="+mn-ea"/>
                <a:cs typeface="+mn-cs"/>
              </a:defRPr>
            </a:lvl3pPr>
            <a:lvl4pPr marL="549275" indent="-176213" algn="l" defTabSz="914400" rtl="0" eaLnBrk="1" latinLnBrk="0" hangingPunct="1">
              <a:lnSpc>
                <a:spcPts val="18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4pPr>
            <a:lvl5pPr marL="0" marR="0" indent="0" algn="l" defTabSz="914400" rtl="0" eaLnBrk="1" fontAlgn="auto" latinLnBrk="0" hangingPunct="1">
              <a:lnSpc>
                <a:spcPts val="2000"/>
              </a:lnSpc>
              <a:spcBef>
                <a:spcPts val="1000"/>
              </a:spcBef>
              <a:spcAft>
                <a:spcPts val="0"/>
              </a:spcAft>
              <a:buClrTx/>
              <a:buSzTx/>
              <a:buFontTx/>
              <a:buNone/>
              <a:tabLst/>
              <a:defRPr sz="1800" b="1" kern="1200">
                <a:solidFill>
                  <a:schemeClr val="tx1"/>
                </a:solidFill>
                <a:latin typeface="+mn-lt"/>
                <a:ea typeface="+mn-ea"/>
                <a:cs typeface="+mn-cs"/>
              </a:defRPr>
            </a:lvl5pPr>
            <a:lvl6pPr marL="0" marR="0" indent="0" algn="l" defTabSz="914400" rtl="0" eaLnBrk="1" fontAlgn="auto" latinLnBrk="0" hangingPunct="1">
              <a:lnSpc>
                <a:spcPts val="1600"/>
              </a:lnSpc>
              <a:spcBef>
                <a:spcPts val="600"/>
              </a:spcBef>
              <a:spcAft>
                <a:spcPts val="0"/>
              </a:spcAft>
              <a:buClrTx/>
              <a:buSzTx/>
              <a:buFontTx/>
              <a:buNone/>
              <a:tabLst/>
              <a:defRPr sz="1400" b="0" kern="1200">
                <a:solidFill>
                  <a:schemeClr val="tx1"/>
                </a:solidFill>
                <a:latin typeface="+mn-lt"/>
                <a:ea typeface="+mn-ea"/>
                <a:cs typeface="+mn-cs"/>
              </a:defRPr>
            </a:lvl6pPr>
            <a:lvl7pPr marL="268288" marR="0" indent="0" algn="l" defTabSz="914400" rtl="0" eaLnBrk="1" fontAlgn="auto" latinLnBrk="0" hangingPunct="1">
              <a:lnSpc>
                <a:spcPts val="1400"/>
              </a:lnSpc>
              <a:spcBef>
                <a:spcPts val="600"/>
              </a:spcBef>
              <a:spcAft>
                <a:spcPts val="0"/>
              </a:spcAft>
              <a:buClrTx/>
              <a:buSzPct val="100000"/>
              <a:buFont typeface="Wingdings" panose="05000000000000000000" pitchFamily="2" charset="2"/>
              <a:buChar char="l"/>
              <a:tabLst/>
              <a:defRPr sz="1200" b="0" kern="1200">
                <a:solidFill>
                  <a:schemeClr val="tx1"/>
                </a:solidFill>
                <a:latin typeface="+mn-lt"/>
                <a:ea typeface="+mn-ea"/>
                <a:cs typeface="+mn-cs"/>
              </a:defRPr>
            </a:lvl7pPr>
            <a:lvl8pPr marL="268288" indent="0" algn="l" defTabSz="914400" rtl="0" eaLnBrk="1" latinLnBrk="0" hangingPunct="1">
              <a:lnSpc>
                <a:spcPts val="1200"/>
              </a:lnSpc>
              <a:spcBef>
                <a:spcPts val="600"/>
              </a:spcBef>
              <a:buClr>
                <a:schemeClr val="tx1"/>
              </a:buClr>
              <a:buSzPct val="100000"/>
              <a:buFont typeface="Wingdings" panose="05000000000000000000" pitchFamily="2" charset="2"/>
              <a:buChar char="l"/>
              <a:defRPr sz="1000" b="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2000"/>
              </a:lnSpc>
              <a:spcBef>
                <a:spcPts val="600"/>
              </a:spcBef>
              <a:spcAft>
                <a:spcPts val="600"/>
              </a:spcAft>
              <a:buClrTx/>
              <a:buSzTx/>
              <a:buFontTx/>
              <a:buNone/>
              <a:tabLst/>
              <a:defRPr/>
            </a:pPr>
            <a:endParaRPr kumimoji="0" lang="fr-FR" sz="1800" b="0" i="0" u="none" strike="noStrike" kern="1200" cap="none" spc="0" normalizeH="0" baseline="0" noProof="0">
              <a:ln>
                <a:noFill/>
              </a:ln>
              <a:solidFill>
                <a:srgbClr val="002855"/>
              </a:solidFill>
              <a:effectLst/>
              <a:uLnTx/>
              <a:uFillTx/>
              <a:latin typeface="Arial"/>
              <a:ea typeface="+mn-ea"/>
              <a:cs typeface="+mn-cs"/>
            </a:endParaRPr>
          </a:p>
        </p:txBody>
      </p:sp>
      <p:sp>
        <p:nvSpPr>
          <p:cNvPr id="8" name="Espace réservé du texte 3">
            <a:extLst>
              <a:ext uri="{FF2B5EF4-FFF2-40B4-BE49-F238E27FC236}">
                <a16:creationId xmlns:a16="http://schemas.microsoft.com/office/drawing/2014/main" id="{A0696F44-E73D-7BCC-B612-24663DA02EF8}"/>
              </a:ext>
            </a:extLst>
          </p:cNvPr>
          <p:cNvSpPr>
            <a:spLocks noGrp="1"/>
          </p:cNvSpPr>
          <p:nvPr/>
        </p:nvSpPr>
        <p:spPr>
          <a:xfrm>
            <a:off x="6595830" y="1438602"/>
            <a:ext cx="2841262" cy="2322000"/>
          </a:xfrm>
          <a:prstGeom prst="roundRect">
            <a:avLst>
              <a:gd name="adj" fmla="val 15313"/>
            </a:avLst>
          </a:prstGeom>
          <a:solidFill>
            <a:srgbClr val="FFFFFF"/>
          </a:solidFill>
        </p:spPr>
        <p:txBody>
          <a:bodyPr vert="horz" lIns="137160" tIns="1188000" rIns="137160" bIns="0" rtlCol="0" anchor="t" anchorCtr="0">
            <a:noAutofit/>
          </a:bodyPr>
          <a:lstStyle>
            <a:lvl1pPr marL="0" indent="0" algn="l" defTabSz="914400" rtl="0" eaLnBrk="1" latinLnBrk="0" hangingPunct="1">
              <a:lnSpc>
                <a:spcPts val="2400"/>
              </a:lnSpc>
              <a:spcBef>
                <a:spcPts val="1200"/>
              </a:spcBef>
              <a:buFontTx/>
              <a:buNone/>
              <a:defRPr sz="2000" b="0" kern="1200">
                <a:solidFill>
                  <a:srgbClr val="002855"/>
                </a:solidFill>
                <a:latin typeface="+mn-lt"/>
                <a:ea typeface="+mn-ea"/>
                <a:cs typeface="+mn-cs"/>
              </a:defRPr>
            </a:lvl1pPr>
            <a:lvl2pPr marL="176213" indent="-176213" algn="l" defTabSz="914400" rtl="0" eaLnBrk="1" latinLnBrk="0" hangingPunct="1">
              <a:lnSpc>
                <a:spcPts val="2200"/>
              </a:lnSpc>
              <a:spcBef>
                <a:spcPts val="1200"/>
              </a:spcBef>
              <a:buFont typeface="Arial" panose="020B0604020202020204" pitchFamily="34" charset="0"/>
              <a:buChar char="•"/>
              <a:defRPr sz="1800" b="0" kern="1200">
                <a:solidFill>
                  <a:schemeClr val="tx1"/>
                </a:solidFill>
                <a:latin typeface="+mn-lt"/>
                <a:ea typeface="+mn-ea"/>
                <a:cs typeface="+mn-cs"/>
              </a:defRPr>
            </a:lvl2pPr>
            <a:lvl3pPr marL="365125" indent="-176213" algn="l" defTabSz="914400" rtl="0" eaLnBrk="1" latinLnBrk="0" hangingPunct="1">
              <a:lnSpc>
                <a:spcPts val="2000"/>
              </a:lnSpc>
              <a:spcBef>
                <a:spcPts val="600"/>
              </a:spcBef>
              <a:buSzPct val="80000"/>
              <a:buFont typeface="Arial" panose="020B0604020202020204" pitchFamily="34" charset="0"/>
              <a:buChar char="•"/>
              <a:defRPr sz="1600" b="0" kern="1200">
                <a:solidFill>
                  <a:schemeClr val="tx1"/>
                </a:solidFill>
                <a:latin typeface="+mn-lt"/>
                <a:ea typeface="+mn-ea"/>
                <a:cs typeface="+mn-cs"/>
              </a:defRPr>
            </a:lvl3pPr>
            <a:lvl4pPr marL="549275" indent="-176213" algn="l" defTabSz="914400" rtl="0" eaLnBrk="1" latinLnBrk="0" hangingPunct="1">
              <a:lnSpc>
                <a:spcPts val="18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4pPr>
            <a:lvl5pPr marL="0" marR="0" indent="0" algn="l" defTabSz="914400" rtl="0" eaLnBrk="1" fontAlgn="auto" latinLnBrk="0" hangingPunct="1">
              <a:lnSpc>
                <a:spcPts val="2000"/>
              </a:lnSpc>
              <a:spcBef>
                <a:spcPts val="1000"/>
              </a:spcBef>
              <a:spcAft>
                <a:spcPts val="0"/>
              </a:spcAft>
              <a:buClrTx/>
              <a:buSzTx/>
              <a:buFontTx/>
              <a:buNone/>
              <a:tabLst/>
              <a:defRPr sz="1800" b="1" kern="1200">
                <a:solidFill>
                  <a:schemeClr val="tx1"/>
                </a:solidFill>
                <a:latin typeface="+mn-lt"/>
                <a:ea typeface="+mn-ea"/>
                <a:cs typeface="+mn-cs"/>
              </a:defRPr>
            </a:lvl5pPr>
            <a:lvl6pPr marL="0" marR="0" indent="0" algn="l" defTabSz="914400" rtl="0" eaLnBrk="1" fontAlgn="auto" latinLnBrk="0" hangingPunct="1">
              <a:lnSpc>
                <a:spcPts val="1600"/>
              </a:lnSpc>
              <a:spcBef>
                <a:spcPts val="600"/>
              </a:spcBef>
              <a:spcAft>
                <a:spcPts val="0"/>
              </a:spcAft>
              <a:buClrTx/>
              <a:buSzTx/>
              <a:buFontTx/>
              <a:buNone/>
              <a:tabLst/>
              <a:defRPr sz="1400" b="0" kern="1200">
                <a:solidFill>
                  <a:schemeClr val="tx1"/>
                </a:solidFill>
                <a:latin typeface="+mn-lt"/>
                <a:ea typeface="+mn-ea"/>
                <a:cs typeface="+mn-cs"/>
              </a:defRPr>
            </a:lvl6pPr>
            <a:lvl7pPr marL="268288" marR="0" indent="0" algn="l" defTabSz="914400" rtl="0" eaLnBrk="1" fontAlgn="auto" latinLnBrk="0" hangingPunct="1">
              <a:lnSpc>
                <a:spcPts val="1400"/>
              </a:lnSpc>
              <a:spcBef>
                <a:spcPts val="600"/>
              </a:spcBef>
              <a:spcAft>
                <a:spcPts val="0"/>
              </a:spcAft>
              <a:buClrTx/>
              <a:buSzPct val="100000"/>
              <a:buFont typeface="Wingdings" panose="05000000000000000000" pitchFamily="2" charset="2"/>
              <a:buChar char="l"/>
              <a:tabLst/>
              <a:defRPr sz="1200" b="0" kern="1200">
                <a:solidFill>
                  <a:schemeClr val="tx1"/>
                </a:solidFill>
                <a:latin typeface="+mn-lt"/>
                <a:ea typeface="+mn-ea"/>
                <a:cs typeface="+mn-cs"/>
              </a:defRPr>
            </a:lvl7pPr>
            <a:lvl8pPr marL="268288" indent="0" algn="l" defTabSz="914400" rtl="0" eaLnBrk="1" latinLnBrk="0" hangingPunct="1">
              <a:lnSpc>
                <a:spcPts val="1200"/>
              </a:lnSpc>
              <a:spcBef>
                <a:spcPts val="600"/>
              </a:spcBef>
              <a:buClr>
                <a:schemeClr val="tx1"/>
              </a:buClr>
              <a:buSzPct val="100000"/>
              <a:buFont typeface="Wingdings" panose="05000000000000000000" pitchFamily="2" charset="2"/>
              <a:buChar char="l"/>
              <a:defRPr sz="1000" b="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2000"/>
              </a:lnSpc>
              <a:spcBef>
                <a:spcPts val="600"/>
              </a:spcBef>
              <a:spcAft>
                <a:spcPts val="600"/>
              </a:spcAft>
              <a:buClrTx/>
              <a:buSzTx/>
              <a:buFontTx/>
              <a:buNone/>
              <a:tabLst/>
              <a:defRPr/>
            </a:pPr>
            <a:endParaRPr kumimoji="0" lang="fr-FR" sz="1800" b="0" i="0" u="none" strike="noStrike" kern="1200" cap="none" spc="0" normalizeH="0" baseline="0" noProof="0">
              <a:ln>
                <a:noFill/>
              </a:ln>
              <a:solidFill>
                <a:srgbClr val="002855"/>
              </a:solidFill>
              <a:effectLst/>
              <a:uLnTx/>
              <a:uFillTx/>
              <a:latin typeface="Arial"/>
              <a:ea typeface="+mn-ea"/>
              <a:cs typeface="+mn-cs"/>
            </a:endParaRPr>
          </a:p>
        </p:txBody>
      </p:sp>
      <p:sp>
        <p:nvSpPr>
          <p:cNvPr id="9" name="ZoneTexte 8">
            <a:extLst>
              <a:ext uri="{FF2B5EF4-FFF2-40B4-BE49-F238E27FC236}">
                <a16:creationId xmlns:a16="http://schemas.microsoft.com/office/drawing/2014/main" id="{8562AFD6-BBA7-0BE4-F52D-6CB27820BF58}"/>
              </a:ext>
            </a:extLst>
          </p:cNvPr>
          <p:cNvSpPr txBox="1"/>
          <p:nvPr/>
        </p:nvSpPr>
        <p:spPr>
          <a:xfrm>
            <a:off x="2269316" y="3219031"/>
            <a:ext cx="781996" cy="372461"/>
          </a:xfrm>
          <a:prstGeom prst="rect">
            <a:avLst/>
          </a:prstGeom>
          <a:solidFill>
            <a:schemeClr val="bg1"/>
          </a:solid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000" b="1" i="0" u="none" strike="noStrike" kern="0" cap="none" spc="0" normalizeH="0" baseline="0" noProof="0">
                <a:ln>
                  <a:noFill/>
                </a:ln>
                <a:solidFill>
                  <a:srgbClr val="002855"/>
                </a:solidFill>
                <a:effectLst/>
                <a:uLnTx/>
                <a:uFillTx/>
                <a:latin typeface="Arial"/>
                <a:ea typeface="+mn-ea"/>
                <a:cs typeface="+mn-cs"/>
              </a:rPr>
              <a:t> </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200" b="1" i="0" u="none" strike="noStrike" kern="0" cap="none" spc="0" normalizeH="0" baseline="0" noProof="0">
                <a:ln>
                  <a:noFill/>
                </a:ln>
                <a:solidFill>
                  <a:srgbClr val="002855"/>
                </a:solidFill>
                <a:effectLst/>
                <a:uLnTx/>
                <a:uFillTx/>
                <a:latin typeface="Arial"/>
                <a:ea typeface="+mn-ea"/>
                <a:cs typeface="+mn-cs"/>
              </a:rPr>
              <a:t>800 $ </a:t>
            </a:r>
          </a:p>
        </p:txBody>
      </p:sp>
      <p:sp>
        <p:nvSpPr>
          <p:cNvPr id="10" name="ZoneTexte 9">
            <a:extLst>
              <a:ext uri="{FF2B5EF4-FFF2-40B4-BE49-F238E27FC236}">
                <a16:creationId xmlns:a16="http://schemas.microsoft.com/office/drawing/2014/main" id="{C6632CB9-1668-8F3C-9E4A-B32369496913}"/>
              </a:ext>
            </a:extLst>
          </p:cNvPr>
          <p:cNvSpPr txBox="1"/>
          <p:nvPr/>
        </p:nvSpPr>
        <p:spPr>
          <a:xfrm>
            <a:off x="820595" y="3219031"/>
            <a:ext cx="781996" cy="372461"/>
          </a:xfrm>
          <a:prstGeom prst="rect">
            <a:avLst/>
          </a:prstGeom>
          <a:solidFill>
            <a:schemeClr val="bg1"/>
          </a:solid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a:t>
            </a:r>
            <a:r>
              <a:rPr kumimoji="0" lang="fr-CA" sz="1000" b="1" i="0" u="none" strike="noStrike" kern="0" cap="none" spc="0" normalizeH="0" baseline="0" noProof="0">
                <a:ln>
                  <a:noFill/>
                </a:ln>
                <a:solidFill>
                  <a:srgbClr val="002855"/>
                </a:solidFill>
                <a:effectLst/>
                <a:uLnTx/>
                <a:uFillTx/>
                <a:latin typeface="Arial"/>
                <a:ea typeface="+mn-ea"/>
                <a:cs typeface="+mn-cs"/>
              </a:rPr>
              <a:t> </a:t>
            </a:r>
          </a:p>
          <a:p>
            <a:pPr algn="ctr">
              <a:lnSpc>
                <a:spcPts val="1000"/>
              </a:lnSpc>
              <a:spcBef>
                <a:spcPts val="400"/>
              </a:spcBef>
              <a:defRPr/>
            </a:pPr>
            <a:r>
              <a:rPr lang="fr-CA" sz="1200" b="1" kern="0">
                <a:solidFill>
                  <a:srgbClr val="002855"/>
                </a:solidFill>
                <a:latin typeface="Arial"/>
              </a:rPr>
              <a:t>4 500 </a:t>
            </a:r>
            <a:r>
              <a:rPr kumimoji="0" lang="fr-CA" sz="1200" b="1" i="0" u="none" strike="noStrike" kern="0" cap="none" spc="0" normalizeH="0" baseline="0" noProof="0">
                <a:ln>
                  <a:noFill/>
                </a:ln>
                <a:solidFill>
                  <a:srgbClr val="002855"/>
                </a:solidFill>
                <a:effectLst/>
                <a:uLnTx/>
                <a:uFillTx/>
                <a:latin typeface="Arial"/>
                <a:ea typeface="+mn-ea"/>
                <a:cs typeface="+mn-cs"/>
              </a:rPr>
              <a:t>$ </a:t>
            </a:r>
            <a:endParaRPr lang="fr-CA" sz="1200" b="1" i="0" u="none" strike="noStrike" kern="0" cap="none" spc="0" normalizeH="0" baseline="0" noProof="0">
              <a:ln>
                <a:noFill/>
              </a:ln>
              <a:solidFill>
                <a:srgbClr val="002855"/>
              </a:solidFill>
              <a:effectLst/>
              <a:uLnTx/>
              <a:uFillTx/>
              <a:latin typeface="Arial"/>
              <a:cs typeface="Arial"/>
            </a:endParaRPr>
          </a:p>
        </p:txBody>
      </p:sp>
      <p:sp>
        <p:nvSpPr>
          <p:cNvPr id="11" name="ZoneTexte 10">
            <a:extLst>
              <a:ext uri="{FF2B5EF4-FFF2-40B4-BE49-F238E27FC236}">
                <a16:creationId xmlns:a16="http://schemas.microsoft.com/office/drawing/2014/main" id="{6FA759BC-6C80-3815-0243-DE528A2B908B}"/>
              </a:ext>
            </a:extLst>
          </p:cNvPr>
          <p:cNvSpPr txBox="1"/>
          <p:nvPr/>
        </p:nvSpPr>
        <p:spPr>
          <a:xfrm>
            <a:off x="862758" y="2733412"/>
            <a:ext cx="697670" cy="267013"/>
          </a:xfrm>
          <a:prstGeom prst="rect">
            <a:avLst/>
          </a:prstGeom>
          <a:solidFill>
            <a:schemeClr val="bg1"/>
          </a:solid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0" cap="none" spc="0" normalizeH="0" baseline="0" noProof="0">
                <a:ln>
                  <a:noFill/>
                </a:ln>
                <a:solidFill>
                  <a:srgbClr val="002855"/>
                </a:solidFill>
                <a:effectLst/>
                <a:uLnTx/>
                <a:uFillTx/>
                <a:latin typeface="Arial"/>
                <a:ea typeface="+mn-ea"/>
                <a:cs typeface="+mn-cs"/>
              </a:rPr>
              <a:t>Aérotherme </a:t>
            </a:r>
            <a:br>
              <a:rPr kumimoji="0" lang="fr-CA" sz="800" b="0" i="0" u="none" strike="noStrike" kern="0" cap="none" spc="0" normalizeH="0" baseline="0" noProof="0">
                <a:ln>
                  <a:noFill/>
                </a:ln>
                <a:solidFill>
                  <a:srgbClr val="002855"/>
                </a:solidFill>
                <a:effectLst/>
                <a:uLnTx/>
                <a:uFillTx/>
                <a:latin typeface="Arial"/>
                <a:ea typeface="+mn-ea"/>
                <a:cs typeface="+mn-cs"/>
              </a:rPr>
            </a:br>
            <a:r>
              <a:rPr kumimoji="0" lang="fr-CA" sz="800" b="0" i="0" u="none" strike="noStrike" kern="0" cap="none" spc="0" normalizeH="0" baseline="0" noProof="0">
                <a:ln>
                  <a:noFill/>
                </a:ln>
                <a:solidFill>
                  <a:srgbClr val="002855"/>
                </a:solidFill>
                <a:effectLst/>
                <a:uLnTx/>
                <a:uFillTx/>
                <a:latin typeface="Arial"/>
                <a:ea typeface="+mn-ea"/>
                <a:cs typeface="+mn-cs"/>
              </a:rPr>
              <a:t>à condensation</a:t>
            </a:r>
            <a:endParaRPr kumimoji="0" lang="en-CA" sz="800" b="0" i="0" u="none" strike="noStrike" kern="0" cap="none" spc="0" normalizeH="0" baseline="0" noProof="0">
              <a:ln>
                <a:noFill/>
              </a:ln>
              <a:solidFill>
                <a:srgbClr val="002855"/>
              </a:solidFill>
              <a:effectLst/>
              <a:uLnTx/>
              <a:uFillTx/>
              <a:latin typeface="Arial"/>
              <a:ea typeface="+mn-ea"/>
              <a:cs typeface="+mn-cs"/>
            </a:endParaRPr>
          </a:p>
        </p:txBody>
      </p:sp>
      <p:sp>
        <p:nvSpPr>
          <p:cNvPr id="12" name="ZoneTexte 11">
            <a:extLst>
              <a:ext uri="{FF2B5EF4-FFF2-40B4-BE49-F238E27FC236}">
                <a16:creationId xmlns:a16="http://schemas.microsoft.com/office/drawing/2014/main" id="{B651A9FC-15A9-EF0F-9F38-137B7E9BA5B0}"/>
              </a:ext>
            </a:extLst>
          </p:cNvPr>
          <p:cNvSpPr txBox="1"/>
          <p:nvPr/>
        </p:nvSpPr>
        <p:spPr>
          <a:xfrm>
            <a:off x="2349884" y="2733412"/>
            <a:ext cx="620861" cy="267013"/>
          </a:xfrm>
          <a:prstGeom prst="rect">
            <a:avLst/>
          </a:prstGeom>
          <a:solidFill>
            <a:schemeClr val="bg1"/>
          </a:solid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0" cap="none" spc="0" normalizeH="0" baseline="0" noProof="0">
                <a:ln>
                  <a:noFill/>
                </a:ln>
                <a:solidFill>
                  <a:srgbClr val="002855"/>
                </a:solidFill>
                <a:effectLst/>
                <a:uLnTx/>
                <a:uFillTx/>
                <a:latin typeface="Arial"/>
                <a:ea typeface="+mn-ea"/>
                <a:cs typeface="+mn-cs"/>
              </a:rPr>
              <a:t>Infrarouge</a:t>
            </a:r>
            <a:endParaRPr kumimoji="0" lang="en-CA" sz="800" b="0" i="0" u="none" strike="noStrike" kern="0" cap="none" spc="0" normalizeH="0" baseline="0" noProof="0">
              <a:ln>
                <a:noFill/>
              </a:ln>
              <a:solidFill>
                <a:srgbClr val="002855"/>
              </a:solidFill>
              <a:effectLst/>
              <a:uLnTx/>
              <a:uFillTx/>
              <a:latin typeface="Arial"/>
              <a:ea typeface="+mn-ea"/>
              <a:cs typeface="+mn-cs"/>
            </a:endParaRPr>
          </a:p>
        </p:txBody>
      </p:sp>
      <p:sp>
        <p:nvSpPr>
          <p:cNvPr id="13" name="ZoneTexte 12">
            <a:extLst>
              <a:ext uri="{FF2B5EF4-FFF2-40B4-BE49-F238E27FC236}">
                <a16:creationId xmlns:a16="http://schemas.microsoft.com/office/drawing/2014/main" id="{A063D323-A699-EC36-7C76-117003E3CB67}"/>
              </a:ext>
            </a:extLst>
          </p:cNvPr>
          <p:cNvSpPr txBox="1"/>
          <p:nvPr/>
        </p:nvSpPr>
        <p:spPr>
          <a:xfrm>
            <a:off x="3487581" y="2733412"/>
            <a:ext cx="1245618" cy="369637"/>
          </a:xfrm>
          <a:prstGeom prst="rect">
            <a:avLst/>
          </a:prstGeom>
          <a:solidFill>
            <a:schemeClr val="bg1"/>
          </a:solid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0" cap="none" spc="0" normalizeH="0" baseline="0" noProof="0">
                <a:ln>
                  <a:noFill/>
                </a:ln>
                <a:solidFill>
                  <a:srgbClr val="002855"/>
                </a:solidFill>
                <a:effectLst/>
                <a:uLnTx/>
                <a:uFillTx/>
                <a:latin typeface="Arial"/>
                <a:ea typeface="+mn-ea"/>
                <a:cs typeface="+mn-cs"/>
              </a:rPr>
              <a:t>Hotte à </a:t>
            </a:r>
            <a:br>
              <a:rPr kumimoji="0" lang="fr-CA" sz="800" b="0" i="0" u="none" strike="noStrike" kern="0" cap="none" spc="0" normalizeH="0" baseline="0" noProof="0">
                <a:ln>
                  <a:noFill/>
                </a:ln>
                <a:solidFill>
                  <a:srgbClr val="002855"/>
                </a:solidFill>
                <a:effectLst/>
                <a:uLnTx/>
                <a:uFillTx/>
                <a:latin typeface="Arial"/>
                <a:ea typeface="+mn-ea"/>
                <a:cs typeface="+mn-cs"/>
              </a:rPr>
            </a:br>
            <a:r>
              <a:rPr kumimoji="0" lang="fr-CA" sz="800" b="0" i="0" u="none" strike="noStrike" kern="0" cap="none" spc="0" normalizeH="0" baseline="0" noProof="0">
                <a:ln>
                  <a:noFill/>
                </a:ln>
                <a:solidFill>
                  <a:srgbClr val="002855"/>
                </a:solidFill>
                <a:effectLst/>
                <a:uLnTx/>
                <a:uFillTx/>
                <a:latin typeface="Arial"/>
                <a:ea typeface="+mn-ea"/>
                <a:cs typeface="+mn-cs"/>
              </a:rPr>
              <a:t>débit variable</a:t>
            </a:r>
            <a:endParaRPr kumimoji="0" lang="en-CA" sz="800" b="0" i="0" u="none" strike="noStrike" kern="0" cap="none" spc="0" normalizeH="0" baseline="0" noProof="0">
              <a:ln>
                <a:noFill/>
              </a:ln>
              <a:solidFill>
                <a:srgbClr val="002855"/>
              </a:solidFill>
              <a:effectLst/>
              <a:uLnTx/>
              <a:uFillTx/>
              <a:latin typeface="Arial"/>
              <a:ea typeface="+mn-ea"/>
              <a:cs typeface="+mn-cs"/>
            </a:endParaRPr>
          </a:p>
        </p:txBody>
      </p:sp>
      <p:sp>
        <p:nvSpPr>
          <p:cNvPr id="14" name="ZoneTexte 13">
            <a:extLst>
              <a:ext uri="{FF2B5EF4-FFF2-40B4-BE49-F238E27FC236}">
                <a16:creationId xmlns:a16="http://schemas.microsoft.com/office/drawing/2014/main" id="{750B88FB-C589-F0CC-50AF-6EA88E7E3D35}"/>
              </a:ext>
            </a:extLst>
          </p:cNvPr>
          <p:cNvSpPr txBox="1"/>
          <p:nvPr/>
        </p:nvSpPr>
        <p:spPr>
          <a:xfrm>
            <a:off x="5102056" y="2733412"/>
            <a:ext cx="923851"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1200" cap="none" spc="0" normalizeH="0" baseline="0" noProof="0">
                <a:ln>
                  <a:noFill/>
                </a:ln>
                <a:solidFill>
                  <a:srgbClr val="002855"/>
                </a:solidFill>
                <a:effectLst/>
                <a:uLnTx/>
                <a:uFillTx/>
                <a:latin typeface="Arial"/>
                <a:ea typeface="+mn-ea"/>
                <a:cs typeface="+mn-cs"/>
              </a:rPr>
              <a:t>Thermostat</a:t>
            </a:r>
            <a:br>
              <a:rPr kumimoji="0" lang="fr-CA" sz="800" b="0" i="0" u="none" strike="noStrike" kern="1200" cap="none" spc="0" normalizeH="0" baseline="0" noProof="0">
                <a:ln>
                  <a:noFill/>
                </a:ln>
                <a:solidFill>
                  <a:srgbClr val="002855"/>
                </a:solidFill>
                <a:effectLst/>
                <a:uLnTx/>
                <a:uFillTx/>
                <a:latin typeface="Arial"/>
                <a:ea typeface="+mn-ea"/>
                <a:cs typeface="+mn-cs"/>
              </a:rPr>
            </a:br>
            <a:r>
              <a:rPr kumimoji="0" lang="fr-CA" sz="800" b="0" i="0" u="none" strike="noStrike" kern="1200" cap="none" spc="0" normalizeH="0" baseline="0" noProof="0">
                <a:ln>
                  <a:noFill/>
                </a:ln>
                <a:solidFill>
                  <a:srgbClr val="002855"/>
                </a:solidFill>
                <a:effectLst/>
                <a:uLnTx/>
                <a:uFillTx/>
                <a:latin typeface="Arial"/>
                <a:ea typeface="+mn-ea"/>
                <a:cs typeface="+mn-cs"/>
              </a:rPr>
              <a:t>intelligent</a:t>
            </a:r>
            <a:endParaRPr kumimoji="0" lang="en-CA" sz="800" b="0" i="0" u="none" strike="noStrike" kern="1200" cap="none" spc="0" normalizeH="0" baseline="0" noProof="0">
              <a:ln>
                <a:noFill/>
              </a:ln>
              <a:solidFill>
                <a:srgbClr val="002855"/>
              </a:solidFill>
              <a:effectLst/>
              <a:uLnTx/>
              <a:uFillTx/>
              <a:latin typeface="Arial"/>
              <a:ea typeface="+mn-ea"/>
              <a:cs typeface="+mn-cs"/>
            </a:endParaRPr>
          </a:p>
        </p:txBody>
      </p:sp>
      <p:sp>
        <p:nvSpPr>
          <p:cNvPr id="15" name="ZoneTexte 14">
            <a:extLst>
              <a:ext uri="{FF2B5EF4-FFF2-40B4-BE49-F238E27FC236}">
                <a16:creationId xmlns:a16="http://schemas.microsoft.com/office/drawing/2014/main" id="{870F38CF-AA98-5F61-96A9-7DD5ADF5107F}"/>
              </a:ext>
            </a:extLst>
          </p:cNvPr>
          <p:cNvSpPr txBox="1"/>
          <p:nvPr/>
        </p:nvSpPr>
        <p:spPr>
          <a:xfrm>
            <a:off x="10152421" y="2733412"/>
            <a:ext cx="1154036" cy="221599"/>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0" cap="none" spc="0" normalizeH="0" baseline="0" noProof="0">
                <a:ln>
                  <a:noFill/>
                </a:ln>
                <a:solidFill>
                  <a:srgbClr val="002855"/>
                </a:solidFill>
                <a:effectLst/>
                <a:uLnTx/>
                <a:uFillTx/>
                <a:latin typeface="Arial"/>
                <a:ea typeface="+mn-ea"/>
                <a:cs typeface="+mn-cs"/>
              </a:rPr>
              <a:t>Préchauffage </a:t>
            </a:r>
            <a:br>
              <a:rPr kumimoji="0" lang="fr-CA" sz="800" b="0" i="0" u="none" strike="noStrike" kern="0" cap="none" spc="0" normalizeH="0" baseline="0" noProof="0">
                <a:ln>
                  <a:noFill/>
                </a:ln>
                <a:solidFill>
                  <a:srgbClr val="002855"/>
                </a:solidFill>
                <a:effectLst/>
                <a:uLnTx/>
                <a:uFillTx/>
                <a:latin typeface="Arial"/>
                <a:ea typeface="+mn-ea"/>
                <a:cs typeface="+mn-cs"/>
              </a:rPr>
            </a:br>
            <a:r>
              <a:rPr kumimoji="0" lang="fr-CA" sz="800" b="0" i="0" u="none" strike="noStrike" kern="0" cap="none" spc="0" normalizeH="0" baseline="0" noProof="0">
                <a:ln>
                  <a:noFill/>
                </a:ln>
                <a:solidFill>
                  <a:srgbClr val="002855"/>
                </a:solidFill>
                <a:effectLst/>
                <a:uLnTx/>
                <a:uFillTx/>
                <a:latin typeface="Arial"/>
                <a:ea typeface="+mn-ea"/>
                <a:cs typeface="+mn-cs"/>
              </a:rPr>
              <a:t>solaire</a:t>
            </a:r>
          </a:p>
        </p:txBody>
      </p:sp>
      <p:sp>
        <p:nvSpPr>
          <p:cNvPr id="16" name="ZoneTexte 15">
            <a:extLst>
              <a:ext uri="{FF2B5EF4-FFF2-40B4-BE49-F238E27FC236}">
                <a16:creationId xmlns:a16="http://schemas.microsoft.com/office/drawing/2014/main" id="{F89D77D4-E7ED-6546-28B9-2931C6006FD6}"/>
              </a:ext>
            </a:extLst>
          </p:cNvPr>
          <p:cNvSpPr txBox="1"/>
          <p:nvPr/>
        </p:nvSpPr>
        <p:spPr>
          <a:xfrm>
            <a:off x="10338441" y="3223584"/>
            <a:ext cx="781996" cy="310791"/>
          </a:xfrm>
          <a:prstGeom prst="rect">
            <a:avLst/>
          </a:prstGeom>
          <a:noFill/>
        </p:spPr>
        <p:txBody>
          <a:bodyPr wrap="square" lIns="0" tIns="0" rIns="0" bIns="0" rtlCol="0" anchor="t">
            <a:sp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a:t>
            </a:r>
            <a:r>
              <a:rPr kumimoji="0" lang="fr-CA" sz="1000" b="1" i="0" u="none" strike="noStrike" kern="0" cap="none" spc="0" normalizeH="0" baseline="0" noProof="0">
                <a:ln>
                  <a:noFill/>
                </a:ln>
                <a:solidFill>
                  <a:srgbClr val="002855"/>
                </a:solidFill>
                <a:effectLst/>
                <a:uLnTx/>
                <a:uFillTx/>
                <a:latin typeface="Arial"/>
                <a:ea typeface="+mn-ea"/>
                <a:cs typeface="+mn-cs"/>
              </a:rPr>
              <a:t> </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200" b="1" i="0" u="none" strike="noStrike" kern="0" cap="none" spc="0" normalizeH="0" baseline="0" noProof="0">
                <a:ln>
                  <a:noFill/>
                </a:ln>
                <a:solidFill>
                  <a:srgbClr val="002855"/>
                </a:solidFill>
                <a:effectLst/>
                <a:uLnTx/>
                <a:uFillTx/>
                <a:latin typeface="Arial"/>
                <a:ea typeface="+mn-ea"/>
                <a:cs typeface="+mn-cs"/>
              </a:rPr>
              <a:t>200 000 $ </a:t>
            </a:r>
          </a:p>
        </p:txBody>
      </p:sp>
      <p:grpSp>
        <p:nvGrpSpPr>
          <p:cNvPr id="17" name="Groupe 16">
            <a:extLst>
              <a:ext uri="{FF2B5EF4-FFF2-40B4-BE49-F238E27FC236}">
                <a16:creationId xmlns:a16="http://schemas.microsoft.com/office/drawing/2014/main" id="{EFED5E3A-FD07-62DA-F5B8-6CB30EA66F41}"/>
              </a:ext>
            </a:extLst>
          </p:cNvPr>
          <p:cNvGrpSpPr/>
          <p:nvPr/>
        </p:nvGrpSpPr>
        <p:grpSpPr>
          <a:xfrm>
            <a:off x="10435916" y="2041866"/>
            <a:ext cx="587047" cy="587047"/>
            <a:chOff x="9600761" y="2059950"/>
            <a:chExt cx="587047" cy="587047"/>
          </a:xfrm>
        </p:grpSpPr>
        <p:sp>
          <p:nvSpPr>
            <p:cNvPr id="18" name="Ellipse 17">
              <a:extLst>
                <a:ext uri="{FF2B5EF4-FFF2-40B4-BE49-F238E27FC236}">
                  <a16:creationId xmlns:a16="http://schemas.microsoft.com/office/drawing/2014/main" id="{998BE3CA-FB49-6EF6-DD1A-604C3F65C897}"/>
                </a:ext>
              </a:extLst>
            </p:cNvPr>
            <p:cNvSpPr/>
            <p:nvPr/>
          </p:nvSpPr>
          <p:spPr>
            <a:xfrm>
              <a:off x="9600884" y="2059950"/>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19" name="Image 18">
              <a:extLst>
                <a:ext uri="{FF2B5EF4-FFF2-40B4-BE49-F238E27FC236}">
                  <a16:creationId xmlns:a16="http://schemas.microsoft.com/office/drawing/2014/main" id="{3D98B35D-5C1B-9562-000E-CE2775805FB4}"/>
                </a:ext>
              </a:extLst>
            </p:cNvPr>
            <p:cNvPicPr>
              <a:picLocks noChangeAspect="1"/>
            </p:cNvPicPr>
            <p:nvPr/>
          </p:nvPicPr>
          <p:blipFill>
            <a:blip r:embed="rId5"/>
            <a:srcRect/>
            <a:stretch/>
          </p:blipFill>
          <p:spPr>
            <a:xfrm>
              <a:off x="9600761" y="2059950"/>
              <a:ext cx="587047" cy="587047"/>
            </a:xfrm>
            <a:prstGeom prst="rect">
              <a:avLst/>
            </a:prstGeom>
          </p:spPr>
        </p:pic>
      </p:grpSp>
      <p:grpSp>
        <p:nvGrpSpPr>
          <p:cNvPr id="20" name="Groupe 19">
            <a:extLst>
              <a:ext uri="{FF2B5EF4-FFF2-40B4-BE49-F238E27FC236}">
                <a16:creationId xmlns:a16="http://schemas.microsoft.com/office/drawing/2014/main" id="{1F149138-A849-F573-8CB1-F712CE920042}"/>
              </a:ext>
            </a:extLst>
          </p:cNvPr>
          <p:cNvGrpSpPr/>
          <p:nvPr/>
        </p:nvGrpSpPr>
        <p:grpSpPr>
          <a:xfrm>
            <a:off x="918193" y="2036580"/>
            <a:ext cx="586800" cy="587047"/>
            <a:chOff x="6199578" y="1926942"/>
            <a:chExt cx="586800" cy="587047"/>
          </a:xfrm>
        </p:grpSpPr>
        <p:sp>
          <p:nvSpPr>
            <p:cNvPr id="21" name="Ellipse 20">
              <a:extLst>
                <a:ext uri="{FF2B5EF4-FFF2-40B4-BE49-F238E27FC236}">
                  <a16:creationId xmlns:a16="http://schemas.microsoft.com/office/drawing/2014/main" id="{B32FB07F-D3A9-0D6F-864B-BC72938CDACA}"/>
                </a:ext>
              </a:extLst>
            </p:cNvPr>
            <p:cNvSpPr/>
            <p:nvPr/>
          </p:nvSpPr>
          <p:spPr>
            <a:xfrm>
              <a:off x="6199578" y="1926942"/>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22" name="Image 21">
              <a:extLst>
                <a:ext uri="{FF2B5EF4-FFF2-40B4-BE49-F238E27FC236}">
                  <a16:creationId xmlns:a16="http://schemas.microsoft.com/office/drawing/2014/main" id="{638A647D-3800-2C7C-A5F5-74D6BACD27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8760" y="1960638"/>
              <a:ext cx="539370" cy="539370"/>
            </a:xfrm>
            <a:prstGeom prst="rect">
              <a:avLst/>
            </a:prstGeom>
          </p:spPr>
        </p:pic>
      </p:grpSp>
      <p:grpSp>
        <p:nvGrpSpPr>
          <p:cNvPr id="23" name="Groupe 22">
            <a:extLst>
              <a:ext uri="{FF2B5EF4-FFF2-40B4-BE49-F238E27FC236}">
                <a16:creationId xmlns:a16="http://schemas.microsoft.com/office/drawing/2014/main" id="{70F8CA40-B50F-872D-AE4C-CE1792432C0B}"/>
              </a:ext>
            </a:extLst>
          </p:cNvPr>
          <p:cNvGrpSpPr/>
          <p:nvPr/>
        </p:nvGrpSpPr>
        <p:grpSpPr>
          <a:xfrm>
            <a:off x="2366914" y="2033915"/>
            <a:ext cx="586800" cy="587047"/>
            <a:chOff x="7178147" y="1926942"/>
            <a:chExt cx="586800" cy="587047"/>
          </a:xfrm>
        </p:grpSpPr>
        <p:sp>
          <p:nvSpPr>
            <p:cNvPr id="24" name="Ellipse 23">
              <a:extLst>
                <a:ext uri="{FF2B5EF4-FFF2-40B4-BE49-F238E27FC236}">
                  <a16:creationId xmlns:a16="http://schemas.microsoft.com/office/drawing/2014/main" id="{21F7C3DB-CB01-57A6-923C-83FE020F08FA}"/>
                </a:ext>
              </a:extLst>
            </p:cNvPr>
            <p:cNvSpPr/>
            <p:nvPr/>
          </p:nvSpPr>
          <p:spPr>
            <a:xfrm>
              <a:off x="7178147" y="1926942"/>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25" name="Image 24">
              <a:extLst>
                <a:ext uri="{FF2B5EF4-FFF2-40B4-BE49-F238E27FC236}">
                  <a16:creationId xmlns:a16="http://schemas.microsoft.com/office/drawing/2014/main" id="{58BD46F7-29C4-7D14-A98E-03DB8B188C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2182" y="1948242"/>
              <a:ext cx="539370" cy="539370"/>
            </a:xfrm>
            <a:prstGeom prst="rect">
              <a:avLst/>
            </a:prstGeom>
          </p:spPr>
        </p:pic>
      </p:grpSp>
      <p:grpSp>
        <p:nvGrpSpPr>
          <p:cNvPr id="26" name="Groupe 25">
            <a:extLst>
              <a:ext uri="{FF2B5EF4-FFF2-40B4-BE49-F238E27FC236}">
                <a16:creationId xmlns:a16="http://schemas.microsoft.com/office/drawing/2014/main" id="{C58CEB0E-6169-E294-D827-DCB9ABA2CE76}"/>
              </a:ext>
            </a:extLst>
          </p:cNvPr>
          <p:cNvGrpSpPr/>
          <p:nvPr/>
        </p:nvGrpSpPr>
        <p:grpSpPr>
          <a:xfrm>
            <a:off x="3816990" y="2035917"/>
            <a:ext cx="586800" cy="587047"/>
            <a:chOff x="11019894" y="1916275"/>
            <a:chExt cx="586800" cy="587047"/>
          </a:xfrm>
        </p:grpSpPr>
        <p:sp>
          <p:nvSpPr>
            <p:cNvPr id="27" name="Ellipse 26">
              <a:extLst>
                <a:ext uri="{FF2B5EF4-FFF2-40B4-BE49-F238E27FC236}">
                  <a16:creationId xmlns:a16="http://schemas.microsoft.com/office/drawing/2014/main" id="{921ED3F6-62D7-6FE3-CC05-CF1EC65EF3FD}"/>
                </a:ext>
              </a:extLst>
            </p:cNvPr>
            <p:cNvSpPr/>
            <p:nvPr/>
          </p:nvSpPr>
          <p:spPr>
            <a:xfrm>
              <a:off x="11019894" y="1916275"/>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28" name="Image 27">
              <a:extLst>
                <a:ext uri="{FF2B5EF4-FFF2-40B4-BE49-F238E27FC236}">
                  <a16:creationId xmlns:a16="http://schemas.microsoft.com/office/drawing/2014/main" id="{13D559F0-327F-D795-033F-5D84D36FF6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49777" y="1926646"/>
              <a:ext cx="539370" cy="539370"/>
            </a:xfrm>
            <a:prstGeom prst="rect">
              <a:avLst/>
            </a:prstGeom>
          </p:spPr>
        </p:pic>
      </p:grpSp>
      <p:grpSp>
        <p:nvGrpSpPr>
          <p:cNvPr id="29" name="Groupe 28">
            <a:extLst>
              <a:ext uri="{FF2B5EF4-FFF2-40B4-BE49-F238E27FC236}">
                <a16:creationId xmlns:a16="http://schemas.microsoft.com/office/drawing/2014/main" id="{D36C55FC-6256-4A10-2639-C02C3FD4E0AB}"/>
              </a:ext>
            </a:extLst>
          </p:cNvPr>
          <p:cNvGrpSpPr/>
          <p:nvPr/>
        </p:nvGrpSpPr>
        <p:grpSpPr>
          <a:xfrm>
            <a:off x="5267872" y="2036662"/>
            <a:ext cx="586800" cy="587047"/>
            <a:chOff x="10119562" y="1916275"/>
            <a:chExt cx="586800" cy="587047"/>
          </a:xfrm>
        </p:grpSpPr>
        <p:sp>
          <p:nvSpPr>
            <p:cNvPr id="30" name="Ellipse 29">
              <a:extLst>
                <a:ext uri="{FF2B5EF4-FFF2-40B4-BE49-F238E27FC236}">
                  <a16:creationId xmlns:a16="http://schemas.microsoft.com/office/drawing/2014/main" id="{46F95AAB-331C-57CA-7D2E-892E4A69C4A0}"/>
                </a:ext>
              </a:extLst>
            </p:cNvPr>
            <p:cNvSpPr/>
            <p:nvPr/>
          </p:nvSpPr>
          <p:spPr>
            <a:xfrm>
              <a:off x="10119562" y="1916275"/>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31" name="Image 30" descr="Une image contenant texte, signe, extérieur&#10;&#10;Description générée automatiquement">
              <a:extLst>
                <a:ext uri="{FF2B5EF4-FFF2-40B4-BE49-F238E27FC236}">
                  <a16:creationId xmlns:a16="http://schemas.microsoft.com/office/drawing/2014/main" id="{01E14F3E-B10C-9A32-F30C-7BAC07B1DA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45164" y="1945152"/>
              <a:ext cx="540000" cy="540000"/>
            </a:xfrm>
            <a:prstGeom prst="rect">
              <a:avLst/>
            </a:prstGeom>
          </p:spPr>
        </p:pic>
      </p:grpSp>
      <p:sp>
        <p:nvSpPr>
          <p:cNvPr id="32" name="ZoneTexte 31">
            <a:extLst>
              <a:ext uri="{FF2B5EF4-FFF2-40B4-BE49-F238E27FC236}">
                <a16:creationId xmlns:a16="http://schemas.microsoft.com/office/drawing/2014/main" id="{0006B0EB-4114-4ED7-3D5E-8117DF1FD3B3}"/>
              </a:ext>
            </a:extLst>
          </p:cNvPr>
          <p:cNvSpPr txBox="1"/>
          <p:nvPr/>
        </p:nvSpPr>
        <p:spPr>
          <a:xfrm>
            <a:off x="3820230" y="3260187"/>
            <a:ext cx="580320" cy="151686"/>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900"/>
              </a:lnSpc>
              <a:spcBef>
                <a:spcPts val="400"/>
              </a:spcBef>
              <a:spcAft>
                <a:spcPts val="0"/>
              </a:spcAft>
              <a:buClrTx/>
              <a:buSzTx/>
              <a:buFontTx/>
              <a:buNone/>
              <a:tabLst/>
              <a:defRPr/>
            </a:pPr>
            <a:r>
              <a:rPr kumimoji="0" lang="fr-CA" sz="1200" b="1" i="0" u="none" strike="noStrike" kern="0" cap="none" spc="0" normalizeH="0" baseline="0" noProof="0">
                <a:ln>
                  <a:noFill/>
                </a:ln>
                <a:solidFill>
                  <a:srgbClr val="002855"/>
                </a:solidFill>
                <a:effectLst/>
                <a:uLnTx/>
                <a:uFillTx/>
                <a:latin typeface="Arial"/>
                <a:ea typeface="+mn-ea"/>
                <a:cs typeface="+mn-cs"/>
              </a:rPr>
              <a:t>3 750</a:t>
            </a:r>
            <a:r>
              <a:rPr kumimoji="0" lang="fr-CA" sz="600" b="1" i="0" u="none" strike="noStrike" kern="0" cap="none" spc="0" normalizeH="0" baseline="0" noProof="0">
                <a:ln>
                  <a:noFill/>
                </a:ln>
                <a:solidFill>
                  <a:srgbClr val="002855"/>
                </a:solidFill>
                <a:effectLst/>
                <a:uLnTx/>
                <a:uFillTx/>
                <a:latin typeface="Arial"/>
                <a:ea typeface="+mn-ea"/>
                <a:cs typeface="+mn-cs"/>
              </a:rPr>
              <a:t> </a:t>
            </a:r>
            <a:r>
              <a:rPr kumimoji="0" lang="fr-CA" sz="1200" b="1" i="0" u="none" strike="noStrike" kern="0" cap="none" spc="0" normalizeH="0" baseline="30000" noProof="0">
                <a:ln>
                  <a:noFill/>
                </a:ln>
                <a:solidFill>
                  <a:srgbClr val="002855"/>
                </a:solidFill>
                <a:effectLst/>
                <a:uLnTx/>
                <a:uFillTx/>
                <a:latin typeface="Arial"/>
                <a:ea typeface="+mn-ea"/>
                <a:cs typeface="+mn-cs"/>
              </a:rPr>
              <a:t>$</a:t>
            </a:r>
            <a:endParaRPr kumimoji="0" lang="fr-CA" sz="1100" b="1" i="0" u="none" strike="noStrike" kern="0" cap="none" spc="0" normalizeH="0" baseline="30000" noProof="0">
              <a:ln>
                <a:noFill/>
              </a:ln>
              <a:solidFill>
                <a:srgbClr val="002855"/>
              </a:solidFill>
              <a:effectLst/>
              <a:uLnTx/>
              <a:uFillTx/>
              <a:latin typeface="Arial"/>
              <a:ea typeface="+mn-ea"/>
              <a:cs typeface="+mn-cs"/>
            </a:endParaRPr>
          </a:p>
        </p:txBody>
      </p:sp>
      <p:sp>
        <p:nvSpPr>
          <p:cNvPr id="33" name="ZoneTexte 32">
            <a:extLst>
              <a:ext uri="{FF2B5EF4-FFF2-40B4-BE49-F238E27FC236}">
                <a16:creationId xmlns:a16="http://schemas.microsoft.com/office/drawing/2014/main" id="{193DB9F0-EEA2-402E-4DD7-5983E99336E8}"/>
              </a:ext>
            </a:extLst>
          </p:cNvPr>
          <p:cNvSpPr txBox="1"/>
          <p:nvPr/>
        </p:nvSpPr>
        <p:spPr>
          <a:xfrm>
            <a:off x="5172983" y="3219031"/>
            <a:ext cx="781996" cy="372461"/>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000" b="1" i="0" u="none" strike="noStrike" kern="1200" cap="none" spc="0" normalizeH="0" baseline="0" noProof="0">
                <a:ln>
                  <a:noFill/>
                </a:ln>
                <a:solidFill>
                  <a:srgbClr val="002855"/>
                </a:solidFill>
                <a:effectLst/>
                <a:uLnTx/>
                <a:uFillTx/>
                <a:latin typeface="Arial"/>
                <a:ea typeface="+mn-ea"/>
                <a:cs typeface="+mn-cs"/>
              </a:rPr>
              <a:t> </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200" b="1" i="0" u="none" strike="noStrike" kern="1200" cap="none" spc="0" normalizeH="0" baseline="0" noProof="0">
                <a:ln>
                  <a:noFill/>
                </a:ln>
                <a:solidFill>
                  <a:srgbClr val="002855"/>
                </a:solidFill>
                <a:effectLst/>
                <a:uLnTx/>
                <a:uFillTx/>
                <a:latin typeface="Arial"/>
                <a:ea typeface="+mn-ea"/>
                <a:cs typeface="+mn-cs"/>
              </a:rPr>
              <a:t>100 $ </a:t>
            </a:r>
          </a:p>
        </p:txBody>
      </p:sp>
      <p:sp>
        <p:nvSpPr>
          <p:cNvPr id="34" name="ZoneTexte 33">
            <a:extLst>
              <a:ext uri="{FF2B5EF4-FFF2-40B4-BE49-F238E27FC236}">
                <a16:creationId xmlns:a16="http://schemas.microsoft.com/office/drawing/2014/main" id="{87D132A0-32DF-E06C-4319-BDDFA660454F}"/>
              </a:ext>
            </a:extLst>
          </p:cNvPr>
          <p:cNvSpPr txBox="1"/>
          <p:nvPr/>
        </p:nvSpPr>
        <p:spPr>
          <a:xfrm>
            <a:off x="6745579" y="1438602"/>
            <a:ext cx="2541765" cy="630821"/>
          </a:xfrm>
          <a:prstGeom prst="rect">
            <a:avLst/>
          </a:prstGeom>
          <a:noFill/>
        </p:spPr>
        <p:txBody>
          <a:bodyPr wrap="square" tIns="90000" bIns="108000" rtlCol="0" anchor="ctr" anchorCtr="0">
            <a:spAutoFit/>
          </a:bodyPr>
          <a:lstStyle/>
          <a:p>
            <a:pPr algn="ctr">
              <a:lnSpc>
                <a:spcPts val="1600"/>
              </a:lnSpc>
              <a:spcBef>
                <a:spcPts val="600"/>
              </a:spcBef>
              <a:buClr>
                <a:schemeClr val="tx1"/>
              </a:buClr>
              <a:buSzPct val="100000"/>
            </a:pPr>
            <a:r>
              <a:rPr lang="fr-CA" sz="1400" b="1">
                <a:solidFill>
                  <a:schemeClr val="accent1"/>
                </a:solidFill>
              </a:rPr>
              <a:t>Construction et </a:t>
            </a:r>
            <a:br>
              <a:rPr lang="fr-CA" sz="1400" b="1">
                <a:solidFill>
                  <a:schemeClr val="accent1"/>
                </a:solidFill>
              </a:rPr>
            </a:br>
            <a:r>
              <a:rPr lang="fr-CA" sz="1400" b="1">
                <a:solidFill>
                  <a:schemeClr val="accent1"/>
                </a:solidFill>
              </a:rPr>
              <a:t>rénovation efficace</a:t>
            </a:r>
          </a:p>
        </p:txBody>
      </p:sp>
      <p:sp>
        <p:nvSpPr>
          <p:cNvPr id="35" name="ZoneTexte 34">
            <a:extLst>
              <a:ext uri="{FF2B5EF4-FFF2-40B4-BE49-F238E27FC236}">
                <a16:creationId xmlns:a16="http://schemas.microsoft.com/office/drawing/2014/main" id="{61AC83CD-AEE6-8916-DA6B-0BAB698C93EB}"/>
              </a:ext>
            </a:extLst>
          </p:cNvPr>
          <p:cNvSpPr txBox="1"/>
          <p:nvPr/>
        </p:nvSpPr>
        <p:spPr>
          <a:xfrm>
            <a:off x="9838506" y="1438602"/>
            <a:ext cx="1781867" cy="630821"/>
          </a:xfrm>
          <a:prstGeom prst="rect">
            <a:avLst/>
          </a:prstGeom>
          <a:noFill/>
        </p:spPr>
        <p:txBody>
          <a:bodyPr wrap="square" tIns="90000" bIns="108000" rtlCol="0" anchor="ctr" anchorCtr="0">
            <a:spAutoFit/>
          </a:bodyPr>
          <a:lstStyle/>
          <a:p>
            <a:pPr marL="0" algn="ctr">
              <a:lnSpc>
                <a:spcPts val="1600"/>
              </a:lnSpc>
              <a:spcBef>
                <a:spcPts val="600"/>
              </a:spcBef>
              <a:buClr>
                <a:schemeClr val="tx1"/>
              </a:buClr>
              <a:buSzPct val="100000"/>
            </a:pPr>
            <a:r>
              <a:rPr lang="fr-CA" sz="1400" b="1">
                <a:solidFill>
                  <a:schemeClr val="accent1"/>
                </a:solidFill>
              </a:rPr>
              <a:t>Énergies renouvelables</a:t>
            </a:r>
          </a:p>
        </p:txBody>
      </p:sp>
      <p:sp>
        <p:nvSpPr>
          <p:cNvPr id="36" name="ZoneTexte 35">
            <a:extLst>
              <a:ext uri="{FF2B5EF4-FFF2-40B4-BE49-F238E27FC236}">
                <a16:creationId xmlns:a16="http://schemas.microsoft.com/office/drawing/2014/main" id="{335D875F-1F27-7B7C-1C4A-C9DA7FE41FD7}"/>
              </a:ext>
            </a:extLst>
          </p:cNvPr>
          <p:cNvSpPr txBox="1"/>
          <p:nvPr/>
        </p:nvSpPr>
        <p:spPr>
          <a:xfrm>
            <a:off x="10404830" y="3579572"/>
            <a:ext cx="649216" cy="92333"/>
          </a:xfrm>
          <a:prstGeom prst="rect">
            <a:avLst/>
          </a:prstGeom>
          <a:noFill/>
        </p:spPr>
        <p:txBody>
          <a:bodyPr wrap="none" lIns="0" tIns="0" rIns="0" bIns="0" rtlCol="0" anchor="t" anchorCtr="0">
            <a:spAutoFit/>
          </a:bodyPr>
          <a:lstStyle/>
          <a:p>
            <a:pPr marL="0" algn="ctr">
              <a:spcBef>
                <a:spcPts val="600"/>
              </a:spcBef>
              <a:buClr>
                <a:schemeClr val="tx1"/>
              </a:buClr>
              <a:buSzPct val="100000"/>
            </a:pPr>
            <a:r>
              <a:rPr lang="fr-CA" sz="600" b="1">
                <a:solidFill>
                  <a:schemeClr val="accent1"/>
                </a:solidFill>
                <a:effectLst/>
                <a:latin typeface="+mj-lt"/>
                <a:ea typeface="Times New Roman" panose="02020603050405020304" pitchFamily="18" charset="0"/>
              </a:rPr>
              <a:t>3 $/m</a:t>
            </a:r>
            <a:r>
              <a:rPr lang="fr-CA" sz="600" b="1" baseline="30000">
                <a:solidFill>
                  <a:schemeClr val="accent1"/>
                </a:solidFill>
                <a:effectLst/>
                <a:latin typeface="+mj-lt"/>
                <a:ea typeface="Times New Roman" panose="02020603050405020304" pitchFamily="18" charset="0"/>
              </a:rPr>
              <a:t>3</a:t>
            </a:r>
            <a:r>
              <a:rPr lang="fr-CA" sz="600" b="1">
                <a:solidFill>
                  <a:schemeClr val="accent1"/>
                </a:solidFill>
                <a:effectLst/>
                <a:latin typeface="+mj-lt"/>
                <a:ea typeface="Times New Roman" panose="02020603050405020304" pitchFamily="18" charset="0"/>
              </a:rPr>
              <a:t> économisé</a:t>
            </a:r>
          </a:p>
        </p:txBody>
      </p:sp>
      <p:sp>
        <p:nvSpPr>
          <p:cNvPr id="37" name="ZoneTexte 36">
            <a:extLst>
              <a:ext uri="{FF2B5EF4-FFF2-40B4-BE49-F238E27FC236}">
                <a16:creationId xmlns:a16="http://schemas.microsoft.com/office/drawing/2014/main" id="{26FE194E-166C-1623-A5DF-2036B159214F}"/>
              </a:ext>
            </a:extLst>
          </p:cNvPr>
          <p:cNvSpPr txBox="1"/>
          <p:nvPr/>
        </p:nvSpPr>
        <p:spPr>
          <a:xfrm>
            <a:off x="3540650" y="3494049"/>
            <a:ext cx="1139481" cy="292267"/>
          </a:xfrm>
          <a:prstGeom prst="rect">
            <a:avLst/>
          </a:prstGeom>
          <a:noFill/>
        </p:spPr>
        <p:txBody>
          <a:bodyPr wrap="square" tIns="90000" bIns="108000" rtlCol="0" anchor="ctr" anchorCtr="0">
            <a:spAutoFit/>
          </a:bodyPr>
          <a:lstStyle/>
          <a:p>
            <a:pPr marL="0" algn="ctr">
              <a:spcBef>
                <a:spcPts val="600"/>
              </a:spcBef>
              <a:buClr>
                <a:schemeClr val="tx1"/>
              </a:buClr>
              <a:buSzPct val="100000"/>
            </a:pPr>
            <a:r>
              <a:rPr lang="fr-CA" sz="600" b="1">
                <a:effectLst/>
                <a:latin typeface="+mj-lt"/>
                <a:ea typeface="Times New Roman" panose="02020603050405020304" pitchFamily="18" charset="0"/>
              </a:rPr>
              <a:t>du système d’évacuation</a:t>
            </a:r>
          </a:p>
        </p:txBody>
      </p:sp>
      <p:sp>
        <p:nvSpPr>
          <p:cNvPr id="38" name="Arrondir un rectangle avec un coin du même côté 15">
            <a:extLst>
              <a:ext uri="{FF2B5EF4-FFF2-40B4-BE49-F238E27FC236}">
                <a16:creationId xmlns:a16="http://schemas.microsoft.com/office/drawing/2014/main" id="{A7070310-32EE-91D6-6763-3B31E537D983}"/>
              </a:ext>
            </a:extLst>
          </p:cNvPr>
          <p:cNvSpPr/>
          <p:nvPr>
            <p:custDataLst>
              <p:tags r:id="rId2"/>
            </p:custDataLst>
          </p:nvPr>
        </p:nvSpPr>
        <p:spPr>
          <a:xfrm rot="16200000" flipH="1">
            <a:off x="10461243" y="-605207"/>
            <a:ext cx="724961" cy="2736553"/>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wrap="square" lIns="0" tIns="180000" rIns="0" bIns="0" rtlCol="0" anchor="ctr">
            <a:noAutofit/>
          </a:bodyPr>
          <a:lstStyle/>
          <a:p>
            <a:r>
              <a:rPr lang="fr-CA" sz="1500" b="1">
                <a:solidFill>
                  <a:schemeClr val="bg1"/>
                </a:solidFill>
              </a:rPr>
              <a:t>Marché affaires et </a:t>
            </a:r>
            <a:br>
              <a:rPr lang="fr-CA" sz="1500" b="1">
                <a:solidFill>
                  <a:schemeClr val="bg1"/>
                </a:solidFill>
              </a:rPr>
            </a:br>
            <a:r>
              <a:rPr lang="fr-CA" sz="1500" b="1">
                <a:solidFill>
                  <a:schemeClr val="bg1"/>
                </a:solidFill>
              </a:rPr>
              <a:t>grandes entreprises</a:t>
            </a:r>
          </a:p>
        </p:txBody>
      </p:sp>
      <p:sp>
        <p:nvSpPr>
          <p:cNvPr id="39" name="ZoneTexte 38">
            <a:extLst>
              <a:ext uri="{FF2B5EF4-FFF2-40B4-BE49-F238E27FC236}">
                <a16:creationId xmlns:a16="http://schemas.microsoft.com/office/drawing/2014/main" id="{A9AA5BCE-ACC1-EA19-BD72-090F13DE1DBC}"/>
              </a:ext>
            </a:extLst>
          </p:cNvPr>
          <p:cNvSpPr txBox="1"/>
          <p:nvPr/>
        </p:nvSpPr>
        <p:spPr>
          <a:xfrm>
            <a:off x="8215370" y="3223584"/>
            <a:ext cx="908611" cy="474066"/>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 </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200" b="1" i="0" u="none" strike="noStrike" kern="0" cap="none" spc="0" normalizeH="0" baseline="0" noProof="0">
                <a:ln>
                  <a:noFill/>
                </a:ln>
                <a:solidFill>
                  <a:srgbClr val="002855"/>
                </a:solidFill>
                <a:effectLst/>
                <a:uLnTx/>
                <a:uFillTx/>
                <a:latin typeface="Arial"/>
                <a:ea typeface="+mn-ea"/>
                <a:cs typeface="+mn-cs"/>
              </a:rPr>
              <a:t>325 000 $</a:t>
            </a:r>
          </a:p>
        </p:txBody>
      </p:sp>
      <p:sp>
        <p:nvSpPr>
          <p:cNvPr id="40" name="ZoneTexte 39">
            <a:extLst>
              <a:ext uri="{FF2B5EF4-FFF2-40B4-BE49-F238E27FC236}">
                <a16:creationId xmlns:a16="http://schemas.microsoft.com/office/drawing/2014/main" id="{FA4A2B39-DF05-1ADC-71C3-5836E1A65884}"/>
              </a:ext>
            </a:extLst>
          </p:cNvPr>
          <p:cNvSpPr txBox="1"/>
          <p:nvPr/>
        </p:nvSpPr>
        <p:spPr>
          <a:xfrm>
            <a:off x="8118583" y="2733412"/>
            <a:ext cx="1102184"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0" cap="none" spc="0" normalizeH="0" baseline="0" noProof="0">
                <a:ln>
                  <a:noFill/>
                </a:ln>
                <a:solidFill>
                  <a:srgbClr val="002855"/>
                </a:solidFill>
                <a:effectLst/>
                <a:uLnTx/>
                <a:uFillTx/>
                <a:latin typeface="Arial"/>
                <a:ea typeface="+mn-ea"/>
                <a:cs typeface="+mn-cs"/>
              </a:rPr>
              <a:t>Nouvelle </a:t>
            </a:r>
            <a:br>
              <a:rPr kumimoji="0" lang="fr-CA" sz="800" b="0" i="0" u="none" strike="noStrike" kern="0" cap="none" spc="0" normalizeH="0" baseline="0" noProof="0">
                <a:ln>
                  <a:noFill/>
                </a:ln>
                <a:solidFill>
                  <a:srgbClr val="002855"/>
                </a:solidFill>
                <a:effectLst/>
                <a:uLnTx/>
                <a:uFillTx/>
                <a:latin typeface="Arial"/>
                <a:ea typeface="+mn-ea"/>
                <a:cs typeface="+mn-cs"/>
              </a:rPr>
            </a:br>
            <a:r>
              <a:rPr kumimoji="0" lang="fr-CA" sz="800" b="0" i="0" u="none" strike="noStrike" kern="0" cap="none" spc="0" normalizeH="0" baseline="0" noProof="0">
                <a:ln>
                  <a:noFill/>
                </a:ln>
                <a:solidFill>
                  <a:srgbClr val="002855"/>
                </a:solidFill>
                <a:effectLst/>
                <a:uLnTx/>
                <a:uFillTx/>
                <a:latin typeface="Arial"/>
                <a:ea typeface="+mn-ea"/>
                <a:cs typeface="+mn-cs"/>
              </a:rPr>
              <a:t>construction </a:t>
            </a:r>
            <a:br>
              <a:rPr kumimoji="0" lang="fr-CA" sz="800" b="0" i="0" u="none" strike="noStrike" kern="0" cap="none" spc="0" normalizeH="0" baseline="0" noProof="0">
                <a:ln>
                  <a:noFill/>
                </a:ln>
                <a:solidFill>
                  <a:srgbClr val="002855"/>
                </a:solidFill>
                <a:effectLst/>
                <a:uLnTx/>
                <a:uFillTx/>
                <a:latin typeface="Arial"/>
                <a:ea typeface="+mn-ea"/>
                <a:cs typeface="+mn-cs"/>
              </a:rPr>
            </a:br>
            <a:r>
              <a:rPr kumimoji="0" lang="fr-CA" sz="800" b="0" i="0" u="none" strike="noStrike" kern="0" cap="none" spc="0" normalizeH="0" baseline="0" noProof="0">
                <a:ln>
                  <a:noFill/>
                </a:ln>
                <a:solidFill>
                  <a:srgbClr val="002855"/>
                </a:solidFill>
                <a:effectLst/>
                <a:uLnTx/>
                <a:uFillTx/>
                <a:latin typeface="Arial"/>
                <a:ea typeface="+mn-ea"/>
                <a:cs typeface="+mn-cs"/>
              </a:rPr>
              <a:t>efficace</a:t>
            </a:r>
            <a:endParaRPr kumimoji="0" lang="en-CA" sz="800" b="0" i="0" u="none" strike="noStrike" kern="0" cap="none" spc="0" normalizeH="0" baseline="0" noProof="0">
              <a:ln>
                <a:noFill/>
              </a:ln>
              <a:solidFill>
                <a:srgbClr val="002855"/>
              </a:solidFill>
              <a:effectLst/>
              <a:uLnTx/>
              <a:uFillTx/>
              <a:latin typeface="Arial"/>
              <a:ea typeface="+mn-ea"/>
              <a:cs typeface="+mn-cs"/>
            </a:endParaRPr>
          </a:p>
        </p:txBody>
      </p:sp>
      <p:sp>
        <p:nvSpPr>
          <p:cNvPr id="41" name="ZoneTexte 40">
            <a:extLst>
              <a:ext uri="{FF2B5EF4-FFF2-40B4-BE49-F238E27FC236}">
                <a16:creationId xmlns:a16="http://schemas.microsoft.com/office/drawing/2014/main" id="{30D4DD72-1837-1725-73F2-0A7B6E309982}"/>
              </a:ext>
            </a:extLst>
          </p:cNvPr>
          <p:cNvSpPr txBox="1"/>
          <p:nvPr/>
        </p:nvSpPr>
        <p:spPr>
          <a:xfrm>
            <a:off x="6969854" y="3223584"/>
            <a:ext cx="781996" cy="372461"/>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a:t>
            </a:r>
            <a:r>
              <a:rPr kumimoji="0" lang="fr-CA" sz="1000" b="1" i="0" u="none" strike="noStrike" kern="0" cap="none" spc="0" normalizeH="0" baseline="0" noProof="0">
                <a:ln>
                  <a:noFill/>
                </a:ln>
                <a:solidFill>
                  <a:srgbClr val="002855"/>
                </a:solidFill>
                <a:effectLst/>
                <a:uLnTx/>
                <a:uFillTx/>
                <a:latin typeface="Arial"/>
                <a:ea typeface="+mn-ea"/>
                <a:cs typeface="+mn-cs"/>
              </a:rPr>
              <a:t> </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200" b="1" i="0" u="none" strike="noStrike" kern="0" cap="none" spc="0" normalizeH="0" baseline="0" noProof="0">
                <a:ln>
                  <a:noFill/>
                </a:ln>
                <a:solidFill>
                  <a:srgbClr val="002855"/>
                </a:solidFill>
                <a:effectLst/>
                <a:uLnTx/>
                <a:uFillTx/>
                <a:latin typeface="Arial"/>
                <a:ea typeface="+mn-ea"/>
                <a:cs typeface="+mn-cs"/>
              </a:rPr>
              <a:t>100 000 $ </a:t>
            </a:r>
          </a:p>
        </p:txBody>
      </p:sp>
      <p:grpSp>
        <p:nvGrpSpPr>
          <p:cNvPr id="42" name="Groupe 41">
            <a:extLst>
              <a:ext uri="{FF2B5EF4-FFF2-40B4-BE49-F238E27FC236}">
                <a16:creationId xmlns:a16="http://schemas.microsoft.com/office/drawing/2014/main" id="{B3D276D0-B895-9E37-A085-B025C1CFAF75}"/>
              </a:ext>
            </a:extLst>
          </p:cNvPr>
          <p:cNvGrpSpPr/>
          <p:nvPr/>
        </p:nvGrpSpPr>
        <p:grpSpPr>
          <a:xfrm>
            <a:off x="7067329" y="2043664"/>
            <a:ext cx="587047" cy="587047"/>
            <a:chOff x="7159670" y="2141196"/>
            <a:chExt cx="587047" cy="587047"/>
          </a:xfrm>
        </p:grpSpPr>
        <p:sp>
          <p:nvSpPr>
            <p:cNvPr id="43" name="Ellipse 42">
              <a:extLst>
                <a:ext uri="{FF2B5EF4-FFF2-40B4-BE49-F238E27FC236}">
                  <a16:creationId xmlns:a16="http://schemas.microsoft.com/office/drawing/2014/main" id="{CD594B66-4062-A60A-A460-324E94397F5A}"/>
                </a:ext>
              </a:extLst>
            </p:cNvPr>
            <p:cNvSpPr/>
            <p:nvPr/>
          </p:nvSpPr>
          <p:spPr>
            <a:xfrm>
              <a:off x="7159793" y="2141196"/>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44" name="Image 43">
              <a:extLst>
                <a:ext uri="{FF2B5EF4-FFF2-40B4-BE49-F238E27FC236}">
                  <a16:creationId xmlns:a16="http://schemas.microsoft.com/office/drawing/2014/main" id="{E4F7CC0B-1F13-2550-2D4E-C76C123C898B}"/>
                </a:ext>
              </a:extLst>
            </p:cNvPr>
            <p:cNvPicPr>
              <a:picLocks noChangeAspect="1"/>
            </p:cNvPicPr>
            <p:nvPr/>
          </p:nvPicPr>
          <p:blipFill>
            <a:blip r:embed="rId10"/>
            <a:srcRect/>
            <a:stretch/>
          </p:blipFill>
          <p:spPr>
            <a:xfrm>
              <a:off x="7159670" y="2141196"/>
              <a:ext cx="587047" cy="587047"/>
            </a:xfrm>
            <a:prstGeom prst="rect">
              <a:avLst/>
            </a:prstGeom>
          </p:spPr>
        </p:pic>
      </p:grpSp>
      <p:sp>
        <p:nvSpPr>
          <p:cNvPr id="45" name="ZoneTexte 44">
            <a:extLst>
              <a:ext uri="{FF2B5EF4-FFF2-40B4-BE49-F238E27FC236}">
                <a16:creationId xmlns:a16="http://schemas.microsoft.com/office/drawing/2014/main" id="{BEB01EF6-97E4-6594-EFC4-B73444695485}"/>
              </a:ext>
            </a:extLst>
          </p:cNvPr>
          <p:cNvSpPr txBox="1"/>
          <p:nvPr/>
        </p:nvSpPr>
        <p:spPr>
          <a:xfrm>
            <a:off x="6783834" y="2733412"/>
            <a:ext cx="1154036"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0" cap="none" spc="0" normalizeH="0" baseline="0" noProof="0">
                <a:ln>
                  <a:noFill/>
                </a:ln>
                <a:solidFill>
                  <a:srgbClr val="002855"/>
                </a:solidFill>
                <a:effectLst/>
                <a:uLnTx/>
                <a:uFillTx/>
                <a:latin typeface="Arial"/>
                <a:ea typeface="+mn-ea"/>
                <a:cs typeface="+mn-cs"/>
              </a:rPr>
              <a:t>Rénovation </a:t>
            </a:r>
            <a:br>
              <a:rPr kumimoji="0" lang="fr-CA" sz="800" b="0" i="0" u="none" strike="noStrike" kern="0" cap="none" spc="0" normalizeH="0" baseline="0" noProof="0">
                <a:ln>
                  <a:noFill/>
                </a:ln>
                <a:solidFill>
                  <a:srgbClr val="002855"/>
                </a:solidFill>
                <a:effectLst/>
                <a:uLnTx/>
                <a:uFillTx/>
                <a:latin typeface="Arial"/>
                <a:ea typeface="+mn-ea"/>
                <a:cs typeface="+mn-cs"/>
              </a:rPr>
            </a:br>
            <a:r>
              <a:rPr kumimoji="0" lang="fr-CA" sz="800" b="0" i="0" u="none" strike="noStrike" kern="0" cap="none" spc="0" normalizeH="0" baseline="0" noProof="0">
                <a:ln>
                  <a:noFill/>
                </a:ln>
                <a:solidFill>
                  <a:srgbClr val="002855"/>
                </a:solidFill>
                <a:effectLst/>
                <a:uLnTx/>
                <a:uFillTx/>
                <a:latin typeface="Arial"/>
                <a:ea typeface="+mn-ea"/>
                <a:cs typeface="+mn-cs"/>
              </a:rPr>
              <a:t>efficace</a:t>
            </a:r>
          </a:p>
        </p:txBody>
      </p:sp>
      <p:sp>
        <p:nvSpPr>
          <p:cNvPr id="46" name="ZoneTexte 45">
            <a:extLst>
              <a:ext uri="{FF2B5EF4-FFF2-40B4-BE49-F238E27FC236}">
                <a16:creationId xmlns:a16="http://schemas.microsoft.com/office/drawing/2014/main" id="{6B436710-216D-40EF-67AF-FBC5D70E05A2}"/>
              </a:ext>
            </a:extLst>
          </p:cNvPr>
          <p:cNvSpPr txBox="1"/>
          <p:nvPr/>
        </p:nvSpPr>
        <p:spPr>
          <a:xfrm>
            <a:off x="8175971" y="3579572"/>
            <a:ext cx="987409" cy="92333"/>
          </a:xfrm>
          <a:prstGeom prst="rect">
            <a:avLst/>
          </a:prstGeom>
          <a:noFill/>
        </p:spPr>
        <p:txBody>
          <a:bodyPr wrap="square" lIns="0" tIns="0" rIns="0" bIns="0" rtlCol="0" anchor="ctr" anchorCtr="0">
            <a:spAutoFit/>
          </a:bodyPr>
          <a:lstStyle/>
          <a:p>
            <a:pPr marL="0" algn="ctr">
              <a:spcBef>
                <a:spcPts val="600"/>
              </a:spcBef>
              <a:buClr>
                <a:schemeClr val="tx1"/>
              </a:buClr>
              <a:buSzPct val="100000"/>
            </a:pPr>
            <a:r>
              <a:rPr lang="fr-CA" sz="600" b="1">
                <a:solidFill>
                  <a:schemeClr val="accent1"/>
                </a:solidFill>
                <a:latin typeface="+mj-lt"/>
                <a:ea typeface="Times New Roman" panose="02020603050405020304" pitchFamily="18" charset="0"/>
              </a:rPr>
              <a:t>5 </a:t>
            </a:r>
            <a:r>
              <a:rPr lang="fr-CA" sz="600" b="1">
                <a:solidFill>
                  <a:schemeClr val="accent1"/>
                </a:solidFill>
                <a:effectLst/>
                <a:latin typeface="+mj-lt"/>
                <a:ea typeface="Times New Roman" panose="02020603050405020304" pitchFamily="18" charset="0"/>
              </a:rPr>
              <a:t>$/m</a:t>
            </a:r>
            <a:r>
              <a:rPr lang="fr-CA" sz="600" b="1" baseline="30000">
                <a:solidFill>
                  <a:schemeClr val="accent1"/>
                </a:solidFill>
                <a:effectLst/>
                <a:latin typeface="+mj-lt"/>
                <a:ea typeface="Times New Roman" panose="02020603050405020304" pitchFamily="18" charset="0"/>
              </a:rPr>
              <a:t>3</a:t>
            </a:r>
            <a:r>
              <a:rPr lang="fr-CA" sz="600" b="1">
                <a:solidFill>
                  <a:schemeClr val="accent1"/>
                </a:solidFill>
                <a:effectLst/>
                <a:latin typeface="+mj-lt"/>
                <a:ea typeface="Times New Roman" panose="02020603050405020304" pitchFamily="18" charset="0"/>
              </a:rPr>
              <a:t> économisé</a:t>
            </a:r>
            <a:endParaRPr lang="fr-CA" sz="600" b="1">
              <a:solidFill>
                <a:schemeClr val="accent1"/>
              </a:solidFill>
              <a:latin typeface="+mj-lt"/>
            </a:endParaRPr>
          </a:p>
        </p:txBody>
      </p:sp>
      <p:pic>
        <p:nvPicPr>
          <p:cNvPr id="47" name="Image 46">
            <a:extLst>
              <a:ext uri="{FF2B5EF4-FFF2-40B4-BE49-F238E27FC236}">
                <a16:creationId xmlns:a16="http://schemas.microsoft.com/office/drawing/2014/main" id="{B551352D-8380-97D1-0BBF-57BBE8BB47AD}"/>
              </a:ext>
            </a:extLst>
          </p:cNvPr>
          <p:cNvPicPr>
            <a:picLocks noChangeAspect="1"/>
          </p:cNvPicPr>
          <p:nvPr/>
        </p:nvPicPr>
        <p:blipFill>
          <a:blip r:embed="rId11"/>
          <a:stretch>
            <a:fillRect/>
          </a:stretch>
        </p:blipFill>
        <p:spPr>
          <a:xfrm>
            <a:off x="8375774" y="2047325"/>
            <a:ext cx="587803" cy="587803"/>
          </a:xfrm>
          <a:prstGeom prst="rect">
            <a:avLst/>
          </a:prstGeom>
        </p:spPr>
      </p:pic>
      <p:sp>
        <p:nvSpPr>
          <p:cNvPr id="48" name="ZoneTexte 47">
            <a:extLst>
              <a:ext uri="{FF2B5EF4-FFF2-40B4-BE49-F238E27FC236}">
                <a16:creationId xmlns:a16="http://schemas.microsoft.com/office/drawing/2014/main" id="{16A3CF19-3E8D-5705-45C7-C6F876661859}"/>
              </a:ext>
            </a:extLst>
          </p:cNvPr>
          <p:cNvSpPr txBox="1"/>
          <p:nvPr/>
        </p:nvSpPr>
        <p:spPr>
          <a:xfrm>
            <a:off x="3828911" y="3407206"/>
            <a:ext cx="749440" cy="140565"/>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900"/>
              </a:lnSpc>
              <a:spcBef>
                <a:spcPts val="200"/>
              </a:spcBef>
              <a:spcAft>
                <a:spcPts val="0"/>
              </a:spcAft>
              <a:buClrTx/>
              <a:buSzTx/>
              <a:buFontTx/>
              <a:buNone/>
              <a:tabLst/>
              <a:defRPr/>
            </a:pPr>
            <a:r>
              <a:rPr kumimoji="0" lang="fr-CA" sz="1200" b="1" i="0" u="none" strike="noStrike" kern="0" cap="none" spc="0" normalizeH="0" baseline="0" noProof="0">
                <a:ln>
                  <a:noFill/>
                </a:ln>
                <a:effectLst/>
                <a:uLnTx/>
                <a:uFillTx/>
                <a:latin typeface="Arial"/>
                <a:ea typeface="+mn-ea"/>
                <a:cs typeface="+mn-cs"/>
              </a:rPr>
              <a:t>+ 0,75</a:t>
            </a:r>
            <a:r>
              <a:rPr kumimoji="0" lang="fr-CA" sz="600" b="1" i="0" u="none" strike="noStrike" kern="0" cap="none" spc="0" normalizeH="0" baseline="0" noProof="0">
                <a:ln>
                  <a:noFill/>
                </a:ln>
                <a:effectLst/>
                <a:uLnTx/>
                <a:uFillTx/>
                <a:latin typeface="Arial"/>
                <a:ea typeface="+mn-ea"/>
                <a:cs typeface="+mn-cs"/>
              </a:rPr>
              <a:t> </a:t>
            </a:r>
            <a:r>
              <a:rPr kumimoji="0" lang="fr-CA" sz="1100" b="1" i="0" u="none" strike="noStrike" kern="0" cap="none" spc="0" normalizeH="0" baseline="30000" noProof="0">
                <a:ln>
                  <a:noFill/>
                </a:ln>
                <a:effectLst/>
                <a:uLnTx/>
                <a:uFillTx/>
                <a:latin typeface="Arial"/>
                <a:ea typeface="+mn-ea"/>
                <a:cs typeface="+mn-cs"/>
              </a:rPr>
              <a:t>$/PCM</a:t>
            </a:r>
          </a:p>
        </p:txBody>
      </p:sp>
      <p:sp>
        <p:nvSpPr>
          <p:cNvPr id="49" name="Espace réservé du texte 3">
            <a:extLst>
              <a:ext uri="{FF2B5EF4-FFF2-40B4-BE49-F238E27FC236}">
                <a16:creationId xmlns:a16="http://schemas.microsoft.com/office/drawing/2014/main" id="{2B9EB4BC-CBF1-D6D1-5418-87971B31C08F}"/>
              </a:ext>
            </a:extLst>
          </p:cNvPr>
          <p:cNvSpPr>
            <a:spLocks noGrp="1"/>
          </p:cNvSpPr>
          <p:nvPr/>
        </p:nvSpPr>
        <p:spPr>
          <a:xfrm>
            <a:off x="9686960" y="3950592"/>
            <a:ext cx="2044653" cy="2323208"/>
          </a:xfrm>
          <a:prstGeom prst="roundRect">
            <a:avLst>
              <a:gd name="adj" fmla="val 18088"/>
            </a:avLst>
          </a:prstGeom>
          <a:solidFill>
            <a:srgbClr val="FFFFFF"/>
          </a:solidFill>
        </p:spPr>
        <p:txBody>
          <a:bodyPr vert="horz" lIns="137160" tIns="1188000" rIns="137160" bIns="0" rtlCol="0" anchor="t" anchorCtr="0">
            <a:noAutofit/>
          </a:bodyPr>
          <a:lstStyle>
            <a:lvl1pPr marL="0" indent="0" algn="l" defTabSz="914400" rtl="0" eaLnBrk="1" latinLnBrk="0" hangingPunct="1">
              <a:lnSpc>
                <a:spcPts val="2400"/>
              </a:lnSpc>
              <a:spcBef>
                <a:spcPts val="1200"/>
              </a:spcBef>
              <a:buFontTx/>
              <a:buNone/>
              <a:defRPr sz="2000" b="0" kern="1200">
                <a:solidFill>
                  <a:srgbClr val="002855"/>
                </a:solidFill>
                <a:latin typeface="+mn-lt"/>
                <a:ea typeface="+mn-ea"/>
                <a:cs typeface="+mn-cs"/>
              </a:defRPr>
            </a:lvl1pPr>
            <a:lvl2pPr marL="176213" indent="-176213" algn="l" defTabSz="914400" rtl="0" eaLnBrk="1" latinLnBrk="0" hangingPunct="1">
              <a:lnSpc>
                <a:spcPts val="2200"/>
              </a:lnSpc>
              <a:spcBef>
                <a:spcPts val="1200"/>
              </a:spcBef>
              <a:buFont typeface="Arial" panose="020B0604020202020204" pitchFamily="34" charset="0"/>
              <a:buChar char="•"/>
              <a:defRPr sz="1800" b="0" kern="1200">
                <a:solidFill>
                  <a:schemeClr val="tx1"/>
                </a:solidFill>
                <a:latin typeface="+mn-lt"/>
                <a:ea typeface="+mn-ea"/>
                <a:cs typeface="+mn-cs"/>
              </a:defRPr>
            </a:lvl2pPr>
            <a:lvl3pPr marL="365125" indent="-176213" algn="l" defTabSz="914400" rtl="0" eaLnBrk="1" latinLnBrk="0" hangingPunct="1">
              <a:lnSpc>
                <a:spcPts val="2000"/>
              </a:lnSpc>
              <a:spcBef>
                <a:spcPts val="600"/>
              </a:spcBef>
              <a:buSzPct val="80000"/>
              <a:buFont typeface="Arial" panose="020B0604020202020204" pitchFamily="34" charset="0"/>
              <a:buChar char="•"/>
              <a:defRPr sz="1600" b="0" kern="1200">
                <a:solidFill>
                  <a:schemeClr val="tx1"/>
                </a:solidFill>
                <a:latin typeface="+mn-lt"/>
                <a:ea typeface="+mn-ea"/>
                <a:cs typeface="+mn-cs"/>
              </a:defRPr>
            </a:lvl3pPr>
            <a:lvl4pPr marL="549275" indent="-176213" algn="l" defTabSz="914400" rtl="0" eaLnBrk="1" latinLnBrk="0" hangingPunct="1">
              <a:lnSpc>
                <a:spcPts val="18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4pPr>
            <a:lvl5pPr marL="0" marR="0" indent="0" algn="l" defTabSz="914400" rtl="0" eaLnBrk="1" fontAlgn="auto" latinLnBrk="0" hangingPunct="1">
              <a:lnSpc>
                <a:spcPts val="2000"/>
              </a:lnSpc>
              <a:spcBef>
                <a:spcPts val="1000"/>
              </a:spcBef>
              <a:spcAft>
                <a:spcPts val="0"/>
              </a:spcAft>
              <a:buClrTx/>
              <a:buSzTx/>
              <a:buFontTx/>
              <a:buNone/>
              <a:tabLst/>
              <a:defRPr sz="1800" b="1" kern="1200">
                <a:solidFill>
                  <a:schemeClr val="tx1"/>
                </a:solidFill>
                <a:latin typeface="+mn-lt"/>
                <a:ea typeface="+mn-ea"/>
                <a:cs typeface="+mn-cs"/>
              </a:defRPr>
            </a:lvl5pPr>
            <a:lvl6pPr marL="0" marR="0" indent="0" algn="l" defTabSz="914400" rtl="0" eaLnBrk="1" fontAlgn="auto" latinLnBrk="0" hangingPunct="1">
              <a:lnSpc>
                <a:spcPts val="1600"/>
              </a:lnSpc>
              <a:spcBef>
                <a:spcPts val="600"/>
              </a:spcBef>
              <a:spcAft>
                <a:spcPts val="0"/>
              </a:spcAft>
              <a:buClrTx/>
              <a:buSzTx/>
              <a:buFontTx/>
              <a:buNone/>
              <a:tabLst/>
              <a:defRPr sz="1400" b="0" kern="1200">
                <a:solidFill>
                  <a:schemeClr val="tx1"/>
                </a:solidFill>
                <a:latin typeface="+mn-lt"/>
                <a:ea typeface="+mn-ea"/>
                <a:cs typeface="+mn-cs"/>
              </a:defRPr>
            </a:lvl6pPr>
            <a:lvl7pPr marL="268288" marR="0" indent="0" algn="l" defTabSz="914400" rtl="0" eaLnBrk="1" fontAlgn="auto" latinLnBrk="0" hangingPunct="1">
              <a:lnSpc>
                <a:spcPts val="1400"/>
              </a:lnSpc>
              <a:spcBef>
                <a:spcPts val="600"/>
              </a:spcBef>
              <a:spcAft>
                <a:spcPts val="0"/>
              </a:spcAft>
              <a:buClrTx/>
              <a:buSzPct val="100000"/>
              <a:buFont typeface="Wingdings" panose="05000000000000000000" pitchFamily="2" charset="2"/>
              <a:buChar char="l"/>
              <a:tabLst/>
              <a:defRPr sz="1200" b="0" kern="1200">
                <a:solidFill>
                  <a:schemeClr val="tx1"/>
                </a:solidFill>
                <a:latin typeface="+mn-lt"/>
                <a:ea typeface="+mn-ea"/>
                <a:cs typeface="+mn-cs"/>
              </a:defRPr>
            </a:lvl7pPr>
            <a:lvl8pPr marL="268288" indent="0" algn="l" defTabSz="914400" rtl="0" eaLnBrk="1" latinLnBrk="0" hangingPunct="1">
              <a:lnSpc>
                <a:spcPts val="1200"/>
              </a:lnSpc>
              <a:spcBef>
                <a:spcPts val="600"/>
              </a:spcBef>
              <a:buClr>
                <a:schemeClr val="tx1"/>
              </a:buClr>
              <a:buSzPct val="100000"/>
              <a:buFont typeface="Wingdings" panose="05000000000000000000" pitchFamily="2" charset="2"/>
              <a:buChar char="l"/>
              <a:defRPr sz="1000" b="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2000"/>
              </a:lnSpc>
              <a:spcBef>
                <a:spcPts val="600"/>
              </a:spcBef>
              <a:spcAft>
                <a:spcPts val="600"/>
              </a:spcAft>
              <a:buClrTx/>
              <a:buSzTx/>
              <a:buFontTx/>
              <a:buNone/>
              <a:tabLst/>
              <a:defRPr/>
            </a:pPr>
            <a:endParaRPr kumimoji="0" lang="fr-FR" sz="1800" b="0" i="0" u="none" strike="noStrike" kern="1200" cap="none" spc="0" normalizeH="0" baseline="0" noProof="0">
              <a:ln>
                <a:noFill/>
              </a:ln>
              <a:solidFill>
                <a:srgbClr val="002855"/>
              </a:solidFill>
              <a:effectLst/>
              <a:uLnTx/>
              <a:uFillTx/>
              <a:latin typeface="Arial"/>
              <a:ea typeface="+mn-ea"/>
              <a:cs typeface="+mn-cs"/>
            </a:endParaRPr>
          </a:p>
        </p:txBody>
      </p:sp>
      <p:sp>
        <p:nvSpPr>
          <p:cNvPr id="50" name="ZoneTexte 49">
            <a:extLst>
              <a:ext uri="{FF2B5EF4-FFF2-40B4-BE49-F238E27FC236}">
                <a16:creationId xmlns:a16="http://schemas.microsoft.com/office/drawing/2014/main" id="{7C5BE7EF-53BF-7A06-7AF3-D0A4CF1A2B7D}"/>
              </a:ext>
            </a:extLst>
          </p:cNvPr>
          <p:cNvSpPr txBox="1"/>
          <p:nvPr/>
        </p:nvSpPr>
        <p:spPr>
          <a:xfrm>
            <a:off x="10092993" y="5245402"/>
            <a:ext cx="1232586" cy="332399"/>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FR" sz="800" b="0" i="0" u="none" strike="noStrike" kern="0" cap="none" spc="0" normalizeH="0" baseline="0" noProof="0">
                <a:ln>
                  <a:noFill/>
                </a:ln>
                <a:solidFill>
                  <a:srgbClr val="002855"/>
                </a:solidFill>
                <a:effectLst/>
                <a:uLnTx/>
                <a:uFillTx/>
                <a:latin typeface="Arial"/>
                <a:ea typeface="+mn-ea"/>
                <a:cs typeface="+mn-cs"/>
              </a:rPr>
              <a:t>Innovations pour une utilisation plus efficace</a:t>
            </a:r>
            <a:br>
              <a:rPr kumimoji="0" lang="fr-FR" sz="800" b="0" i="0" u="none" strike="noStrike" kern="0" cap="none" spc="0" normalizeH="0" baseline="0" noProof="0">
                <a:ln>
                  <a:noFill/>
                </a:ln>
                <a:solidFill>
                  <a:srgbClr val="002855"/>
                </a:solidFill>
                <a:effectLst/>
                <a:uLnTx/>
                <a:uFillTx/>
                <a:latin typeface="Arial"/>
                <a:ea typeface="+mn-ea"/>
                <a:cs typeface="+mn-cs"/>
              </a:rPr>
            </a:br>
            <a:r>
              <a:rPr kumimoji="0" lang="fr-FR" sz="800" b="0" i="0" u="none" strike="noStrike" kern="0" cap="none" spc="0" normalizeH="0" baseline="0" noProof="0">
                <a:ln>
                  <a:noFill/>
                </a:ln>
                <a:solidFill>
                  <a:srgbClr val="002855"/>
                </a:solidFill>
                <a:effectLst/>
                <a:uLnTx/>
                <a:uFillTx/>
                <a:latin typeface="Arial"/>
                <a:ea typeface="+mn-ea"/>
                <a:cs typeface="+mn-cs"/>
              </a:rPr>
              <a:t>du gaz naturel</a:t>
            </a:r>
          </a:p>
        </p:txBody>
      </p:sp>
      <p:sp>
        <p:nvSpPr>
          <p:cNvPr id="51" name="ZoneTexte 50">
            <a:extLst>
              <a:ext uri="{FF2B5EF4-FFF2-40B4-BE49-F238E27FC236}">
                <a16:creationId xmlns:a16="http://schemas.microsoft.com/office/drawing/2014/main" id="{5A240E79-919F-B865-D249-D9C46BCD3267}"/>
              </a:ext>
            </a:extLst>
          </p:cNvPr>
          <p:cNvSpPr txBox="1"/>
          <p:nvPr/>
        </p:nvSpPr>
        <p:spPr>
          <a:xfrm>
            <a:off x="10318288" y="5735574"/>
            <a:ext cx="781996" cy="310791"/>
          </a:xfrm>
          <a:prstGeom prst="rect">
            <a:avLst/>
          </a:prstGeom>
          <a:noFill/>
        </p:spPr>
        <p:txBody>
          <a:bodyPr wrap="square" lIns="0" tIns="0" rIns="0" bIns="0" rtlCol="0" anchor="t">
            <a:sp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a:t>
            </a:r>
            <a:r>
              <a:rPr kumimoji="0" lang="fr-CA" sz="1000" b="1" i="0" u="none" strike="noStrike" kern="0" cap="none" spc="0" normalizeH="0" baseline="0" noProof="0">
                <a:ln>
                  <a:noFill/>
                </a:ln>
                <a:solidFill>
                  <a:srgbClr val="002855"/>
                </a:solidFill>
                <a:effectLst/>
                <a:uLnTx/>
                <a:uFillTx/>
                <a:latin typeface="Arial"/>
                <a:ea typeface="+mn-ea"/>
                <a:cs typeface="+mn-cs"/>
              </a:rPr>
              <a:t> </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200" b="1" i="0" u="none" strike="noStrike" kern="0" cap="none" spc="0" normalizeH="0" baseline="0" noProof="0">
                <a:ln>
                  <a:noFill/>
                </a:ln>
                <a:solidFill>
                  <a:srgbClr val="002855"/>
                </a:solidFill>
                <a:effectLst/>
                <a:uLnTx/>
                <a:uFillTx/>
                <a:latin typeface="Arial"/>
                <a:ea typeface="+mn-ea"/>
                <a:cs typeface="+mn-cs"/>
              </a:rPr>
              <a:t>250 000 $ </a:t>
            </a:r>
          </a:p>
        </p:txBody>
      </p:sp>
      <p:grpSp>
        <p:nvGrpSpPr>
          <p:cNvPr id="52" name="Groupe 51">
            <a:extLst>
              <a:ext uri="{FF2B5EF4-FFF2-40B4-BE49-F238E27FC236}">
                <a16:creationId xmlns:a16="http://schemas.microsoft.com/office/drawing/2014/main" id="{F7F546AF-09F3-4A10-5E04-D49015D75A5A}"/>
              </a:ext>
            </a:extLst>
          </p:cNvPr>
          <p:cNvGrpSpPr/>
          <p:nvPr/>
        </p:nvGrpSpPr>
        <p:grpSpPr>
          <a:xfrm>
            <a:off x="10415763" y="4552251"/>
            <a:ext cx="587047" cy="587047"/>
            <a:chOff x="9600761" y="3582703"/>
            <a:chExt cx="587047" cy="587047"/>
          </a:xfrm>
        </p:grpSpPr>
        <p:sp>
          <p:nvSpPr>
            <p:cNvPr id="53" name="Ellipse 52">
              <a:extLst>
                <a:ext uri="{FF2B5EF4-FFF2-40B4-BE49-F238E27FC236}">
                  <a16:creationId xmlns:a16="http://schemas.microsoft.com/office/drawing/2014/main" id="{BEEF4916-563C-3DEA-253F-A97A6DA078CA}"/>
                </a:ext>
              </a:extLst>
            </p:cNvPr>
            <p:cNvSpPr/>
            <p:nvPr/>
          </p:nvSpPr>
          <p:spPr>
            <a:xfrm>
              <a:off x="9600884" y="3582703"/>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54" name="Image 53">
              <a:extLst>
                <a:ext uri="{FF2B5EF4-FFF2-40B4-BE49-F238E27FC236}">
                  <a16:creationId xmlns:a16="http://schemas.microsoft.com/office/drawing/2014/main" id="{24F8ED7C-2F02-3A30-8124-9A30D1174E19}"/>
                </a:ext>
              </a:extLst>
            </p:cNvPr>
            <p:cNvPicPr>
              <a:picLocks noChangeAspect="1"/>
            </p:cNvPicPr>
            <p:nvPr/>
          </p:nvPicPr>
          <p:blipFill>
            <a:blip r:embed="rId12"/>
            <a:srcRect/>
            <a:stretch/>
          </p:blipFill>
          <p:spPr>
            <a:xfrm>
              <a:off x="9600761" y="3582703"/>
              <a:ext cx="587047" cy="587047"/>
            </a:xfrm>
            <a:prstGeom prst="rect">
              <a:avLst/>
            </a:prstGeom>
          </p:spPr>
        </p:pic>
      </p:grpSp>
      <p:sp>
        <p:nvSpPr>
          <p:cNvPr id="55" name="ZoneTexte 54">
            <a:extLst>
              <a:ext uri="{FF2B5EF4-FFF2-40B4-BE49-F238E27FC236}">
                <a16:creationId xmlns:a16="http://schemas.microsoft.com/office/drawing/2014/main" id="{FC034C00-2387-9A56-278F-472484AB27FB}"/>
              </a:ext>
            </a:extLst>
          </p:cNvPr>
          <p:cNvSpPr txBox="1"/>
          <p:nvPr/>
        </p:nvSpPr>
        <p:spPr>
          <a:xfrm>
            <a:off x="9712464" y="3952156"/>
            <a:ext cx="1993644" cy="415377"/>
          </a:xfrm>
          <a:prstGeom prst="rect">
            <a:avLst/>
          </a:prstGeom>
          <a:noFill/>
        </p:spPr>
        <p:txBody>
          <a:bodyPr wrap="square" tIns="90000" bIns="108000" rtlCol="0" anchor="ctr" anchorCtr="0">
            <a:spAutoFit/>
          </a:bodyPr>
          <a:lstStyle/>
          <a:p>
            <a:pPr marL="0" algn="ctr">
              <a:spcBef>
                <a:spcPts val="600"/>
              </a:spcBef>
              <a:buClr>
                <a:schemeClr val="tx1"/>
              </a:buClr>
              <a:buSzPct val="100000"/>
            </a:pPr>
            <a:r>
              <a:rPr lang="fr-CA" sz="1400" b="1">
                <a:solidFill>
                  <a:schemeClr val="accent1"/>
                </a:solidFill>
              </a:rPr>
              <a:t>Innovation</a:t>
            </a:r>
            <a:endParaRPr lang="fr-CA" sz="1351" b="1">
              <a:solidFill>
                <a:schemeClr val="accent1"/>
              </a:solidFill>
            </a:endParaRPr>
          </a:p>
        </p:txBody>
      </p:sp>
      <p:sp>
        <p:nvSpPr>
          <p:cNvPr id="56" name="Espace réservé du texte 3">
            <a:extLst>
              <a:ext uri="{FF2B5EF4-FFF2-40B4-BE49-F238E27FC236}">
                <a16:creationId xmlns:a16="http://schemas.microsoft.com/office/drawing/2014/main" id="{CDF8FFBC-DA3A-FFE9-02BE-47CCD9D3B82C}"/>
              </a:ext>
            </a:extLst>
          </p:cNvPr>
          <p:cNvSpPr>
            <a:spLocks noGrp="1"/>
          </p:cNvSpPr>
          <p:nvPr/>
        </p:nvSpPr>
        <p:spPr>
          <a:xfrm>
            <a:off x="425450" y="3950592"/>
            <a:ext cx="8996166" cy="2322000"/>
          </a:xfrm>
          <a:prstGeom prst="roundRect">
            <a:avLst>
              <a:gd name="adj" fmla="val 15253"/>
            </a:avLst>
          </a:prstGeom>
          <a:solidFill>
            <a:srgbClr val="FFFFFF"/>
          </a:solidFill>
        </p:spPr>
        <p:txBody>
          <a:bodyPr vert="horz" lIns="137160" tIns="1188000" rIns="137160" bIns="0" rtlCol="0" anchor="t" anchorCtr="0">
            <a:noAutofit/>
          </a:bodyPr>
          <a:lstStyle>
            <a:lvl1pPr marL="0" indent="0" algn="l" defTabSz="914400" rtl="0" eaLnBrk="1" latinLnBrk="0" hangingPunct="1">
              <a:lnSpc>
                <a:spcPts val="2400"/>
              </a:lnSpc>
              <a:spcBef>
                <a:spcPts val="1200"/>
              </a:spcBef>
              <a:buFontTx/>
              <a:buNone/>
              <a:defRPr sz="2000" b="0" kern="1200">
                <a:solidFill>
                  <a:srgbClr val="002855"/>
                </a:solidFill>
                <a:latin typeface="+mn-lt"/>
                <a:ea typeface="+mn-ea"/>
                <a:cs typeface="+mn-cs"/>
              </a:defRPr>
            </a:lvl1pPr>
            <a:lvl2pPr marL="176213" indent="-176213" algn="l" defTabSz="914400" rtl="0" eaLnBrk="1" latinLnBrk="0" hangingPunct="1">
              <a:lnSpc>
                <a:spcPts val="2200"/>
              </a:lnSpc>
              <a:spcBef>
                <a:spcPts val="1200"/>
              </a:spcBef>
              <a:buFont typeface="Arial" panose="020B0604020202020204" pitchFamily="34" charset="0"/>
              <a:buChar char="•"/>
              <a:defRPr sz="1800" b="0" kern="1200">
                <a:solidFill>
                  <a:schemeClr val="tx1"/>
                </a:solidFill>
                <a:latin typeface="+mn-lt"/>
                <a:ea typeface="+mn-ea"/>
                <a:cs typeface="+mn-cs"/>
              </a:defRPr>
            </a:lvl2pPr>
            <a:lvl3pPr marL="365125" indent="-176213" algn="l" defTabSz="914400" rtl="0" eaLnBrk="1" latinLnBrk="0" hangingPunct="1">
              <a:lnSpc>
                <a:spcPts val="2000"/>
              </a:lnSpc>
              <a:spcBef>
                <a:spcPts val="600"/>
              </a:spcBef>
              <a:buSzPct val="80000"/>
              <a:buFont typeface="Arial" panose="020B0604020202020204" pitchFamily="34" charset="0"/>
              <a:buChar char="•"/>
              <a:defRPr sz="1600" b="0" kern="1200">
                <a:solidFill>
                  <a:schemeClr val="tx1"/>
                </a:solidFill>
                <a:latin typeface="+mn-lt"/>
                <a:ea typeface="+mn-ea"/>
                <a:cs typeface="+mn-cs"/>
              </a:defRPr>
            </a:lvl3pPr>
            <a:lvl4pPr marL="549275" indent="-176213" algn="l" defTabSz="914400" rtl="0" eaLnBrk="1" latinLnBrk="0" hangingPunct="1">
              <a:lnSpc>
                <a:spcPts val="1800"/>
              </a:lnSpc>
              <a:spcBef>
                <a:spcPts val="600"/>
              </a:spcBef>
              <a:buClr>
                <a:schemeClr val="tx1"/>
              </a:buClr>
              <a:buSzPct val="80000"/>
              <a:buFont typeface="Arial" panose="020B0604020202020204" pitchFamily="34" charset="0"/>
              <a:buChar char="•"/>
              <a:defRPr sz="1400" b="0" kern="1200">
                <a:solidFill>
                  <a:schemeClr val="tx1"/>
                </a:solidFill>
                <a:latin typeface="+mn-lt"/>
                <a:ea typeface="+mn-ea"/>
                <a:cs typeface="+mn-cs"/>
              </a:defRPr>
            </a:lvl4pPr>
            <a:lvl5pPr marL="0" marR="0" indent="0" algn="l" defTabSz="914400" rtl="0" eaLnBrk="1" fontAlgn="auto" latinLnBrk="0" hangingPunct="1">
              <a:lnSpc>
                <a:spcPts val="2000"/>
              </a:lnSpc>
              <a:spcBef>
                <a:spcPts val="1000"/>
              </a:spcBef>
              <a:spcAft>
                <a:spcPts val="0"/>
              </a:spcAft>
              <a:buClrTx/>
              <a:buSzTx/>
              <a:buFontTx/>
              <a:buNone/>
              <a:tabLst/>
              <a:defRPr sz="1800" b="1" kern="1200">
                <a:solidFill>
                  <a:schemeClr val="tx1"/>
                </a:solidFill>
                <a:latin typeface="+mn-lt"/>
                <a:ea typeface="+mn-ea"/>
                <a:cs typeface="+mn-cs"/>
              </a:defRPr>
            </a:lvl5pPr>
            <a:lvl6pPr marL="0" marR="0" indent="0" algn="l" defTabSz="914400" rtl="0" eaLnBrk="1" fontAlgn="auto" latinLnBrk="0" hangingPunct="1">
              <a:lnSpc>
                <a:spcPts val="1600"/>
              </a:lnSpc>
              <a:spcBef>
                <a:spcPts val="600"/>
              </a:spcBef>
              <a:spcAft>
                <a:spcPts val="0"/>
              </a:spcAft>
              <a:buClrTx/>
              <a:buSzTx/>
              <a:buFontTx/>
              <a:buNone/>
              <a:tabLst/>
              <a:defRPr sz="1400" b="0" kern="1200">
                <a:solidFill>
                  <a:schemeClr val="tx1"/>
                </a:solidFill>
                <a:latin typeface="+mn-lt"/>
                <a:ea typeface="+mn-ea"/>
                <a:cs typeface="+mn-cs"/>
              </a:defRPr>
            </a:lvl6pPr>
            <a:lvl7pPr marL="268288" marR="0" indent="0" algn="l" defTabSz="914400" rtl="0" eaLnBrk="1" fontAlgn="auto" latinLnBrk="0" hangingPunct="1">
              <a:lnSpc>
                <a:spcPts val="1400"/>
              </a:lnSpc>
              <a:spcBef>
                <a:spcPts val="600"/>
              </a:spcBef>
              <a:spcAft>
                <a:spcPts val="0"/>
              </a:spcAft>
              <a:buClrTx/>
              <a:buSzPct val="100000"/>
              <a:buFont typeface="Wingdings" panose="05000000000000000000" pitchFamily="2" charset="2"/>
              <a:buChar char="l"/>
              <a:tabLst/>
              <a:defRPr sz="1200" b="0" kern="1200">
                <a:solidFill>
                  <a:schemeClr val="tx1"/>
                </a:solidFill>
                <a:latin typeface="+mn-lt"/>
                <a:ea typeface="+mn-ea"/>
                <a:cs typeface="+mn-cs"/>
              </a:defRPr>
            </a:lvl7pPr>
            <a:lvl8pPr marL="268288" indent="0" algn="l" defTabSz="914400" rtl="0" eaLnBrk="1" latinLnBrk="0" hangingPunct="1">
              <a:lnSpc>
                <a:spcPts val="1200"/>
              </a:lnSpc>
              <a:spcBef>
                <a:spcPts val="600"/>
              </a:spcBef>
              <a:buClr>
                <a:schemeClr val="tx1"/>
              </a:buClr>
              <a:buSzPct val="100000"/>
              <a:buFont typeface="Wingdings" panose="05000000000000000000" pitchFamily="2" charset="2"/>
              <a:buChar char="l"/>
              <a:defRPr sz="1000" b="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2000"/>
              </a:lnSpc>
              <a:spcBef>
                <a:spcPts val="600"/>
              </a:spcBef>
              <a:spcAft>
                <a:spcPts val="600"/>
              </a:spcAft>
              <a:buClrTx/>
              <a:buSzTx/>
              <a:buFontTx/>
              <a:buNone/>
              <a:tabLst/>
              <a:defRPr/>
            </a:pPr>
            <a:endParaRPr kumimoji="0" lang="fr-FR" sz="1800" b="0" i="0" u="none" strike="noStrike" kern="1200" cap="none" spc="0" normalizeH="0" baseline="0" noProof="0">
              <a:ln>
                <a:noFill/>
              </a:ln>
              <a:solidFill>
                <a:srgbClr val="002855"/>
              </a:solidFill>
              <a:effectLst/>
              <a:uLnTx/>
              <a:uFillTx/>
              <a:latin typeface="Arial"/>
              <a:ea typeface="+mn-ea"/>
              <a:cs typeface="+mn-cs"/>
            </a:endParaRPr>
          </a:p>
        </p:txBody>
      </p:sp>
      <p:sp>
        <p:nvSpPr>
          <p:cNvPr id="57" name="ZoneTexte 56">
            <a:extLst>
              <a:ext uri="{FF2B5EF4-FFF2-40B4-BE49-F238E27FC236}">
                <a16:creationId xmlns:a16="http://schemas.microsoft.com/office/drawing/2014/main" id="{44E294F2-2419-B8E9-4313-E6FCDF339F95}"/>
              </a:ext>
            </a:extLst>
          </p:cNvPr>
          <p:cNvSpPr txBox="1"/>
          <p:nvPr/>
        </p:nvSpPr>
        <p:spPr>
          <a:xfrm>
            <a:off x="3575449" y="5245402"/>
            <a:ext cx="1237930"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FR" sz="800" b="0" i="0" u="none" strike="noStrike" kern="0" cap="none" spc="0" normalizeH="0" baseline="0" noProof="0">
                <a:ln>
                  <a:noFill/>
                </a:ln>
                <a:solidFill>
                  <a:srgbClr val="002855"/>
                </a:solidFill>
                <a:effectLst/>
                <a:uLnTx/>
                <a:uFillTx/>
                <a:latin typeface="Arial"/>
                <a:ea typeface="+mn-ea"/>
                <a:cs typeface="+mn-cs"/>
              </a:rPr>
              <a:t>Remise au point des systèmes mécaniques</a:t>
            </a:r>
            <a:br>
              <a:rPr kumimoji="0" lang="fr-FR" sz="800" b="0" i="0" u="none" strike="noStrike" kern="0" cap="none" spc="0" normalizeH="0" baseline="0" noProof="0">
                <a:ln>
                  <a:noFill/>
                </a:ln>
                <a:solidFill>
                  <a:srgbClr val="002855"/>
                </a:solidFill>
                <a:effectLst/>
                <a:uLnTx/>
                <a:uFillTx/>
                <a:latin typeface="Arial"/>
                <a:ea typeface="+mn-ea"/>
                <a:cs typeface="+mn-cs"/>
              </a:rPr>
            </a:br>
            <a:r>
              <a:rPr kumimoji="0" lang="fr-FR" sz="800" b="0" i="0" u="none" strike="noStrike" kern="0" cap="none" spc="0" normalizeH="0" baseline="0" noProof="0">
                <a:ln>
                  <a:noFill/>
                </a:ln>
                <a:solidFill>
                  <a:srgbClr val="002855"/>
                </a:solidFill>
                <a:effectLst/>
                <a:uLnTx/>
                <a:uFillTx/>
                <a:latin typeface="Arial"/>
                <a:ea typeface="+mn-ea"/>
                <a:cs typeface="+mn-cs"/>
              </a:rPr>
              <a:t>des bâtiments</a:t>
            </a:r>
          </a:p>
        </p:txBody>
      </p:sp>
      <p:sp>
        <p:nvSpPr>
          <p:cNvPr id="58" name="ZoneTexte 57">
            <a:extLst>
              <a:ext uri="{FF2B5EF4-FFF2-40B4-BE49-F238E27FC236}">
                <a16:creationId xmlns:a16="http://schemas.microsoft.com/office/drawing/2014/main" id="{E8172235-F02E-57EA-9FCD-3F9FDF725A3A}"/>
              </a:ext>
            </a:extLst>
          </p:cNvPr>
          <p:cNvSpPr txBox="1"/>
          <p:nvPr/>
        </p:nvSpPr>
        <p:spPr>
          <a:xfrm>
            <a:off x="3740109" y="5735574"/>
            <a:ext cx="908611" cy="474066"/>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1200" b="1" i="0" u="none" strike="noStrike" kern="0" cap="none" spc="0" normalizeH="0" baseline="0" noProof="0">
                <a:ln>
                  <a:noFill/>
                </a:ln>
                <a:solidFill>
                  <a:srgbClr val="002855"/>
                </a:solidFill>
                <a:effectLst/>
                <a:uLnTx/>
                <a:uFillTx/>
                <a:latin typeface="Arial"/>
                <a:ea typeface="+mn-ea"/>
                <a:cs typeface="+mn-cs"/>
              </a:rPr>
              <a:t>100 000 $</a:t>
            </a:r>
          </a:p>
        </p:txBody>
      </p:sp>
      <p:grpSp>
        <p:nvGrpSpPr>
          <p:cNvPr id="59" name="Groupe 58">
            <a:extLst>
              <a:ext uri="{FF2B5EF4-FFF2-40B4-BE49-F238E27FC236}">
                <a16:creationId xmlns:a16="http://schemas.microsoft.com/office/drawing/2014/main" id="{4D638A05-836D-2F2C-64B6-C59210ED69DA}"/>
              </a:ext>
            </a:extLst>
          </p:cNvPr>
          <p:cNvGrpSpPr/>
          <p:nvPr/>
        </p:nvGrpSpPr>
        <p:grpSpPr>
          <a:xfrm>
            <a:off x="3899420" y="4539551"/>
            <a:ext cx="587047" cy="599492"/>
            <a:chOff x="5930779" y="4267113"/>
            <a:chExt cx="587047" cy="599492"/>
          </a:xfrm>
        </p:grpSpPr>
        <p:sp>
          <p:nvSpPr>
            <p:cNvPr id="60" name="Ellipse 59">
              <a:extLst>
                <a:ext uri="{FF2B5EF4-FFF2-40B4-BE49-F238E27FC236}">
                  <a16:creationId xmlns:a16="http://schemas.microsoft.com/office/drawing/2014/main" id="{6E3B39C2-728E-2C2F-9B9F-DD1B20FA25EE}"/>
                </a:ext>
              </a:extLst>
            </p:cNvPr>
            <p:cNvSpPr/>
            <p:nvPr/>
          </p:nvSpPr>
          <p:spPr>
            <a:xfrm>
              <a:off x="5930902" y="4279558"/>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61" name="Image 60" descr="Une image contenant lumière, alimentation, dessin&#10;&#10;Description générée automatiquement">
              <a:extLst>
                <a:ext uri="{FF2B5EF4-FFF2-40B4-BE49-F238E27FC236}">
                  <a16:creationId xmlns:a16="http://schemas.microsoft.com/office/drawing/2014/main" id="{9EB95358-518E-7153-360E-1CD4AE7540D6}"/>
                </a:ext>
              </a:extLst>
            </p:cNvPr>
            <p:cNvPicPr>
              <a:picLocks noChangeAspect="1"/>
            </p:cNvPicPr>
            <p:nvPr/>
          </p:nvPicPr>
          <p:blipFill>
            <a:blip r:embed="rId13"/>
            <a:stretch>
              <a:fillRect/>
            </a:stretch>
          </p:blipFill>
          <p:spPr>
            <a:xfrm>
              <a:off x="5930779" y="4267113"/>
              <a:ext cx="587047" cy="587047"/>
            </a:xfrm>
            <a:prstGeom prst="rect">
              <a:avLst/>
            </a:prstGeom>
          </p:spPr>
        </p:pic>
      </p:grpSp>
      <p:sp>
        <p:nvSpPr>
          <p:cNvPr id="62" name="ZoneTexte 61">
            <a:extLst>
              <a:ext uri="{FF2B5EF4-FFF2-40B4-BE49-F238E27FC236}">
                <a16:creationId xmlns:a16="http://schemas.microsoft.com/office/drawing/2014/main" id="{3EECCD82-F3F0-442C-AE75-B897973A3E18}"/>
              </a:ext>
            </a:extLst>
          </p:cNvPr>
          <p:cNvSpPr txBox="1"/>
          <p:nvPr/>
        </p:nvSpPr>
        <p:spPr>
          <a:xfrm>
            <a:off x="5187662" y="5245402"/>
            <a:ext cx="1032568"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FR" sz="800" b="0" i="0" u="none" strike="noStrike" kern="0" cap="none" spc="0" normalizeH="0" baseline="0" noProof="0">
                <a:ln>
                  <a:noFill/>
                </a:ln>
                <a:solidFill>
                  <a:srgbClr val="002855"/>
                </a:solidFill>
                <a:effectLst/>
                <a:uLnTx/>
                <a:uFillTx/>
                <a:latin typeface="Arial"/>
                <a:ea typeface="+mn-ea"/>
                <a:cs typeface="+mn-cs"/>
              </a:rPr>
              <a:t>Système de gestion</a:t>
            </a:r>
            <a:br>
              <a:rPr kumimoji="0" lang="fr-FR" sz="800" b="0" i="0" u="none" strike="noStrike" kern="0" cap="none" spc="0" normalizeH="0" baseline="0" noProof="0">
                <a:ln>
                  <a:noFill/>
                </a:ln>
                <a:solidFill>
                  <a:srgbClr val="002855"/>
                </a:solidFill>
                <a:effectLst/>
                <a:uLnTx/>
                <a:uFillTx/>
                <a:latin typeface="Arial"/>
                <a:ea typeface="+mn-ea"/>
                <a:cs typeface="+mn-cs"/>
              </a:rPr>
            </a:br>
            <a:r>
              <a:rPr kumimoji="0" lang="fr-FR" sz="800" b="0" i="0" u="none" strike="noStrike" kern="0" cap="none" spc="0" normalizeH="0" baseline="0" noProof="0">
                <a:ln>
                  <a:noFill/>
                </a:ln>
                <a:solidFill>
                  <a:srgbClr val="002855"/>
                </a:solidFill>
                <a:effectLst/>
                <a:uLnTx/>
                <a:uFillTx/>
                <a:latin typeface="Arial"/>
                <a:ea typeface="+mn-ea"/>
                <a:cs typeface="+mn-cs"/>
              </a:rPr>
              <a:t>de l’énergie</a:t>
            </a:r>
          </a:p>
        </p:txBody>
      </p:sp>
      <p:sp>
        <p:nvSpPr>
          <p:cNvPr id="63" name="ZoneTexte 62">
            <a:extLst>
              <a:ext uri="{FF2B5EF4-FFF2-40B4-BE49-F238E27FC236}">
                <a16:creationId xmlns:a16="http://schemas.microsoft.com/office/drawing/2014/main" id="{632D9B41-8370-EC52-8FD6-D4A603FF997A}"/>
              </a:ext>
            </a:extLst>
          </p:cNvPr>
          <p:cNvSpPr txBox="1"/>
          <p:nvPr/>
        </p:nvSpPr>
        <p:spPr>
          <a:xfrm>
            <a:off x="5249641" y="5735574"/>
            <a:ext cx="908611" cy="474066"/>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a:t>
            </a:r>
          </a:p>
          <a:p>
            <a:pPr algn="ctr">
              <a:lnSpc>
                <a:spcPts val="1000"/>
              </a:lnSpc>
              <a:spcBef>
                <a:spcPts val="400"/>
              </a:spcBef>
              <a:defRPr/>
            </a:pPr>
            <a:r>
              <a:rPr lang="fr-CA" sz="1200" b="1" kern="0">
                <a:solidFill>
                  <a:srgbClr val="002855"/>
                </a:solidFill>
                <a:latin typeface="Arial"/>
              </a:rPr>
              <a:t>1 175 000</a:t>
            </a:r>
            <a:r>
              <a:rPr kumimoji="0" lang="fr-CA" sz="1200" b="1" i="0" u="none" strike="noStrike" kern="0" cap="none" spc="0" normalizeH="0" baseline="0" noProof="0">
                <a:ln>
                  <a:noFill/>
                </a:ln>
                <a:solidFill>
                  <a:srgbClr val="002855"/>
                </a:solidFill>
                <a:effectLst/>
                <a:uLnTx/>
                <a:uFillTx/>
                <a:latin typeface="Arial"/>
                <a:ea typeface="+mn-ea"/>
                <a:cs typeface="+mn-cs"/>
              </a:rPr>
              <a:t> $ </a:t>
            </a:r>
            <a:endParaRPr lang="fr-CA" sz="1200" b="1" i="0" u="none" strike="noStrike" kern="0" cap="none" spc="0" normalizeH="0" baseline="0" noProof="0">
              <a:ln>
                <a:noFill/>
              </a:ln>
              <a:solidFill>
                <a:srgbClr val="002855"/>
              </a:solidFill>
              <a:effectLst/>
              <a:uLnTx/>
              <a:uFillTx/>
              <a:latin typeface="Arial"/>
              <a:cs typeface="Arial"/>
            </a:endParaRPr>
          </a:p>
        </p:txBody>
      </p:sp>
      <p:grpSp>
        <p:nvGrpSpPr>
          <p:cNvPr id="64" name="Groupe 63">
            <a:extLst>
              <a:ext uri="{FF2B5EF4-FFF2-40B4-BE49-F238E27FC236}">
                <a16:creationId xmlns:a16="http://schemas.microsoft.com/office/drawing/2014/main" id="{52FBC823-DCD4-A707-5451-F914AB2D100B}"/>
              </a:ext>
            </a:extLst>
          </p:cNvPr>
          <p:cNvGrpSpPr>
            <a:grpSpLocks noChangeAspect="1"/>
          </p:cNvGrpSpPr>
          <p:nvPr/>
        </p:nvGrpSpPr>
        <p:grpSpPr>
          <a:xfrm>
            <a:off x="5397071" y="4545901"/>
            <a:ext cx="612000" cy="619392"/>
            <a:chOff x="7073001" y="4279906"/>
            <a:chExt cx="586800" cy="593888"/>
          </a:xfrm>
        </p:grpSpPr>
        <p:sp>
          <p:nvSpPr>
            <p:cNvPr id="65" name="Ellipse 64">
              <a:extLst>
                <a:ext uri="{FF2B5EF4-FFF2-40B4-BE49-F238E27FC236}">
                  <a16:creationId xmlns:a16="http://schemas.microsoft.com/office/drawing/2014/main" id="{057C6327-2106-AFAC-7938-275BD978EB76}"/>
                </a:ext>
              </a:extLst>
            </p:cNvPr>
            <p:cNvSpPr/>
            <p:nvPr/>
          </p:nvSpPr>
          <p:spPr>
            <a:xfrm>
              <a:off x="7083361" y="4291455"/>
              <a:ext cx="566080" cy="582339"/>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66" name="Image 65" descr="Une image contenant assiette&#10;&#10;Description générée automatiquement">
              <a:extLst>
                <a:ext uri="{FF2B5EF4-FFF2-40B4-BE49-F238E27FC236}">
                  <a16:creationId xmlns:a16="http://schemas.microsoft.com/office/drawing/2014/main" id="{B6FED4DF-17F6-9784-ADB2-8DEEF311570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073001" y="4279906"/>
              <a:ext cx="586800" cy="586800"/>
            </a:xfrm>
            <a:prstGeom prst="rect">
              <a:avLst/>
            </a:prstGeom>
          </p:spPr>
        </p:pic>
      </p:grpSp>
      <p:sp>
        <p:nvSpPr>
          <p:cNvPr id="67" name="ZoneTexte 66">
            <a:extLst>
              <a:ext uri="{FF2B5EF4-FFF2-40B4-BE49-F238E27FC236}">
                <a16:creationId xmlns:a16="http://schemas.microsoft.com/office/drawing/2014/main" id="{65FE39F2-886C-F7C8-0C06-ECC21912CD29}"/>
              </a:ext>
            </a:extLst>
          </p:cNvPr>
          <p:cNvSpPr txBox="1"/>
          <p:nvPr/>
        </p:nvSpPr>
        <p:spPr>
          <a:xfrm>
            <a:off x="619099" y="5245402"/>
            <a:ext cx="1154036"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0" cap="none" spc="0" normalizeH="0" baseline="0" noProof="0">
                <a:ln>
                  <a:noFill/>
                </a:ln>
                <a:solidFill>
                  <a:srgbClr val="002855"/>
                </a:solidFill>
                <a:effectLst/>
                <a:uLnTx/>
                <a:uFillTx/>
                <a:latin typeface="Arial"/>
                <a:ea typeface="+mn-ea"/>
                <a:cs typeface="+mn-cs"/>
              </a:rPr>
              <a:t>Études de</a:t>
            </a:r>
            <a:br>
              <a:rPr kumimoji="0" lang="fr-CA" sz="800" b="0" i="0" u="none" strike="noStrike" kern="0" cap="none" spc="0" normalizeH="0" baseline="0" noProof="0">
                <a:ln>
                  <a:noFill/>
                </a:ln>
                <a:solidFill>
                  <a:srgbClr val="002855"/>
                </a:solidFill>
                <a:effectLst/>
                <a:uLnTx/>
                <a:uFillTx/>
                <a:latin typeface="Arial"/>
                <a:ea typeface="+mn-ea"/>
                <a:cs typeface="+mn-cs"/>
              </a:rPr>
            </a:br>
            <a:r>
              <a:rPr kumimoji="0" lang="fr-CA" sz="800" b="0" i="0" u="none" strike="noStrike" kern="0" cap="none" spc="0" normalizeH="0" baseline="0" noProof="0">
                <a:ln>
                  <a:noFill/>
                </a:ln>
                <a:solidFill>
                  <a:srgbClr val="002855"/>
                </a:solidFill>
                <a:effectLst/>
                <a:uLnTx/>
                <a:uFillTx/>
                <a:latin typeface="Arial"/>
                <a:ea typeface="+mn-ea"/>
                <a:cs typeface="+mn-cs"/>
              </a:rPr>
              <a:t>faisabilité</a:t>
            </a:r>
          </a:p>
        </p:txBody>
      </p:sp>
      <p:sp>
        <p:nvSpPr>
          <p:cNvPr id="68" name="ZoneTexte 67">
            <a:extLst>
              <a:ext uri="{FF2B5EF4-FFF2-40B4-BE49-F238E27FC236}">
                <a16:creationId xmlns:a16="http://schemas.microsoft.com/office/drawing/2014/main" id="{5AC1E342-2844-305A-C9F5-6FEA04B55137}"/>
              </a:ext>
            </a:extLst>
          </p:cNvPr>
          <p:cNvSpPr txBox="1"/>
          <p:nvPr/>
        </p:nvSpPr>
        <p:spPr>
          <a:xfrm>
            <a:off x="636279" y="5735574"/>
            <a:ext cx="1119676" cy="372461"/>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 </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nn-NO" sz="1200" b="1" i="0" u="none" strike="noStrike" kern="0" cap="none" spc="0" normalizeH="0" baseline="0" noProof="0">
                <a:ln>
                  <a:noFill/>
                </a:ln>
                <a:solidFill>
                  <a:srgbClr val="002855"/>
                </a:solidFill>
                <a:effectLst/>
                <a:uLnTx/>
                <a:uFillTx/>
                <a:latin typeface="Arial"/>
                <a:ea typeface="+mn-ea"/>
                <a:cs typeface="+mn-cs"/>
              </a:rPr>
              <a:t>50 000 $</a:t>
            </a:r>
            <a:endParaRPr kumimoji="0" lang="fr-CA" sz="1000" b="1" i="0" u="none" strike="noStrike" kern="0" cap="none" spc="0" normalizeH="0" baseline="0" noProof="0">
              <a:ln>
                <a:noFill/>
              </a:ln>
              <a:solidFill>
                <a:srgbClr val="002855"/>
              </a:solidFill>
              <a:effectLst/>
              <a:uLnTx/>
              <a:uFillTx/>
              <a:latin typeface="Arial"/>
              <a:ea typeface="+mn-ea"/>
              <a:cs typeface="+mn-cs"/>
            </a:endParaRPr>
          </a:p>
        </p:txBody>
      </p:sp>
      <p:grpSp>
        <p:nvGrpSpPr>
          <p:cNvPr id="69" name="Groupe 68">
            <a:extLst>
              <a:ext uri="{FF2B5EF4-FFF2-40B4-BE49-F238E27FC236}">
                <a16:creationId xmlns:a16="http://schemas.microsoft.com/office/drawing/2014/main" id="{0469D79B-D845-1276-E8D9-5FD41E6294F7}"/>
              </a:ext>
            </a:extLst>
          </p:cNvPr>
          <p:cNvGrpSpPr/>
          <p:nvPr/>
        </p:nvGrpSpPr>
        <p:grpSpPr>
          <a:xfrm>
            <a:off x="900823" y="4526851"/>
            <a:ext cx="590589" cy="610741"/>
            <a:chOff x="3409701" y="4298018"/>
            <a:chExt cx="590589" cy="610741"/>
          </a:xfrm>
        </p:grpSpPr>
        <p:sp>
          <p:nvSpPr>
            <p:cNvPr id="70" name="Ellipse 69">
              <a:extLst>
                <a:ext uri="{FF2B5EF4-FFF2-40B4-BE49-F238E27FC236}">
                  <a16:creationId xmlns:a16="http://schemas.microsoft.com/office/drawing/2014/main" id="{9BD95C99-C848-A3D5-5566-92BE3FE91A5A}"/>
                </a:ext>
              </a:extLst>
            </p:cNvPr>
            <p:cNvSpPr/>
            <p:nvPr/>
          </p:nvSpPr>
          <p:spPr>
            <a:xfrm>
              <a:off x="3409701" y="4321712"/>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71" name="Image 70">
              <a:extLst>
                <a:ext uri="{FF2B5EF4-FFF2-40B4-BE49-F238E27FC236}">
                  <a16:creationId xmlns:a16="http://schemas.microsoft.com/office/drawing/2014/main" id="{7A632C1C-5D27-E3C2-9FDC-CF7F0E93D1C9}"/>
                </a:ext>
              </a:extLst>
            </p:cNvPr>
            <p:cNvPicPr>
              <a:picLocks noChangeAspect="1"/>
            </p:cNvPicPr>
            <p:nvPr/>
          </p:nvPicPr>
          <p:blipFill>
            <a:blip r:embed="rId15"/>
            <a:stretch>
              <a:fillRect/>
            </a:stretch>
          </p:blipFill>
          <p:spPr>
            <a:xfrm>
              <a:off x="3413490" y="4298018"/>
              <a:ext cx="586800" cy="586800"/>
            </a:xfrm>
            <a:prstGeom prst="rect">
              <a:avLst/>
            </a:prstGeom>
          </p:spPr>
        </p:pic>
      </p:grpSp>
      <p:sp>
        <p:nvSpPr>
          <p:cNvPr id="72" name="ZoneTexte 71">
            <a:extLst>
              <a:ext uri="{FF2B5EF4-FFF2-40B4-BE49-F238E27FC236}">
                <a16:creationId xmlns:a16="http://schemas.microsoft.com/office/drawing/2014/main" id="{F449ED95-1563-92EE-2298-BEA0F1712F33}"/>
              </a:ext>
            </a:extLst>
          </p:cNvPr>
          <p:cNvSpPr txBox="1"/>
          <p:nvPr/>
        </p:nvSpPr>
        <p:spPr>
          <a:xfrm>
            <a:off x="6639563" y="5245402"/>
            <a:ext cx="1102184"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Aft>
                <a:spcPts val="0"/>
              </a:spcAft>
              <a:buClrTx/>
              <a:buSzTx/>
              <a:buFontTx/>
              <a:buNone/>
              <a:tabLst/>
              <a:defRPr/>
            </a:pPr>
            <a:r>
              <a:rPr kumimoji="0" lang="fr-FR" sz="800" b="0" i="0" u="none" strike="noStrike" kern="0" cap="none" spc="0" normalizeH="0" baseline="0" noProof="0">
                <a:ln>
                  <a:noFill/>
                </a:ln>
                <a:solidFill>
                  <a:srgbClr val="002855"/>
                </a:solidFill>
                <a:effectLst/>
                <a:uLnTx/>
                <a:uFillTx/>
                <a:latin typeface="Arial"/>
                <a:ea typeface="+mn-ea"/>
                <a:cs typeface="+mn-cs"/>
              </a:rPr>
              <a:t>Optimisation</a:t>
            </a:r>
          </a:p>
          <a:p>
            <a:pPr marL="0" marR="0" lvl="0" indent="0" algn="ctr" defTabSz="914400" rtl="0" eaLnBrk="1" fontAlgn="auto" latinLnBrk="0" hangingPunct="1">
              <a:lnSpc>
                <a:spcPct val="90000"/>
              </a:lnSpc>
              <a:spcAft>
                <a:spcPts val="0"/>
              </a:spcAft>
              <a:buClrTx/>
              <a:buSzTx/>
              <a:buFontTx/>
              <a:buNone/>
              <a:tabLst/>
              <a:defRPr/>
            </a:pPr>
            <a:r>
              <a:rPr kumimoji="0" lang="fr-FR" sz="800" b="0" i="0" u="none" strike="noStrike" kern="0" cap="none" spc="0" normalizeH="0" baseline="0" noProof="0">
                <a:ln>
                  <a:noFill/>
                </a:ln>
                <a:solidFill>
                  <a:srgbClr val="002855"/>
                </a:solidFill>
                <a:effectLst/>
                <a:uLnTx/>
                <a:uFillTx/>
                <a:latin typeface="Arial"/>
                <a:ea typeface="+mn-ea"/>
                <a:cs typeface="+mn-cs"/>
              </a:rPr>
              <a:t> des chaufferies</a:t>
            </a:r>
          </a:p>
        </p:txBody>
      </p:sp>
      <p:sp>
        <p:nvSpPr>
          <p:cNvPr id="73" name="ZoneTexte 72">
            <a:extLst>
              <a:ext uri="{FF2B5EF4-FFF2-40B4-BE49-F238E27FC236}">
                <a16:creationId xmlns:a16="http://schemas.microsoft.com/office/drawing/2014/main" id="{18F9103F-7616-5701-60AF-353B6B634902}"/>
              </a:ext>
            </a:extLst>
          </p:cNvPr>
          <p:cNvSpPr txBox="1"/>
          <p:nvPr/>
        </p:nvSpPr>
        <p:spPr>
          <a:xfrm>
            <a:off x="6711273" y="5735574"/>
            <a:ext cx="958764" cy="474066"/>
          </a:xfrm>
          <a:prstGeom prst="rect">
            <a:avLst/>
          </a:prstGeom>
          <a:noFill/>
        </p:spPr>
        <p:txBody>
          <a:bodyPr wrap="square" lIns="0" tIns="0" rIns="0" bIns="0" rtlCol="0" anchor="t">
            <a:noAutofit/>
          </a:bodyPr>
          <a:lstStyle/>
          <a:p>
            <a:pPr algn="ctr">
              <a:lnSpc>
                <a:spcPts val="1000"/>
              </a:lnSpc>
              <a:spcBef>
                <a:spcPts val="400"/>
              </a:spcBef>
              <a:defRPr/>
            </a:pPr>
            <a:r>
              <a:rPr lang="fr-CA" sz="900" b="1" kern="0">
                <a:solidFill>
                  <a:srgbClr val="002855"/>
                </a:solidFill>
                <a:latin typeface="Arial"/>
              </a:rPr>
              <a:t>Jusqu’à</a:t>
            </a:r>
          </a:p>
          <a:p>
            <a:pPr algn="ctr">
              <a:lnSpc>
                <a:spcPts val="1000"/>
              </a:lnSpc>
              <a:spcBef>
                <a:spcPts val="400"/>
              </a:spcBef>
              <a:defRPr/>
            </a:pPr>
            <a:r>
              <a:rPr lang="fr-CA" sz="1200" b="1" kern="0">
                <a:solidFill>
                  <a:srgbClr val="002855"/>
                </a:solidFill>
                <a:latin typeface="Arial"/>
              </a:rPr>
              <a:t>340</a:t>
            </a:r>
            <a:r>
              <a:rPr kumimoji="0" lang="fr-CA" sz="1200" b="1" i="0" u="none" strike="noStrike" kern="0" cap="none" spc="0" normalizeH="0" baseline="0" noProof="0">
                <a:ln>
                  <a:noFill/>
                </a:ln>
                <a:solidFill>
                  <a:srgbClr val="002855"/>
                </a:solidFill>
                <a:effectLst/>
                <a:uLnTx/>
                <a:uFillTx/>
                <a:latin typeface="Arial"/>
                <a:ea typeface="+mn-ea"/>
                <a:cs typeface="+mn-cs"/>
              </a:rPr>
              <a:t> 000 $</a:t>
            </a:r>
          </a:p>
        </p:txBody>
      </p:sp>
      <p:grpSp>
        <p:nvGrpSpPr>
          <p:cNvPr id="74" name="Groupe 73">
            <a:extLst>
              <a:ext uri="{FF2B5EF4-FFF2-40B4-BE49-F238E27FC236}">
                <a16:creationId xmlns:a16="http://schemas.microsoft.com/office/drawing/2014/main" id="{3F802087-CCEC-ABD0-84BE-F0E42170F5EC}"/>
              </a:ext>
            </a:extLst>
          </p:cNvPr>
          <p:cNvGrpSpPr>
            <a:grpSpLocks noChangeAspect="1"/>
          </p:cNvGrpSpPr>
          <p:nvPr/>
        </p:nvGrpSpPr>
        <p:grpSpPr>
          <a:xfrm>
            <a:off x="6894475" y="4558600"/>
            <a:ext cx="586800" cy="603654"/>
            <a:chOff x="5473627" y="4596302"/>
            <a:chExt cx="566080" cy="582339"/>
          </a:xfrm>
        </p:grpSpPr>
        <p:sp>
          <p:nvSpPr>
            <p:cNvPr id="75" name="Ellipse 74">
              <a:extLst>
                <a:ext uri="{FF2B5EF4-FFF2-40B4-BE49-F238E27FC236}">
                  <a16:creationId xmlns:a16="http://schemas.microsoft.com/office/drawing/2014/main" id="{EF3A50EE-A6EC-2ADB-7DF4-E65B1B0EDFA4}"/>
                </a:ext>
              </a:extLst>
            </p:cNvPr>
            <p:cNvSpPr/>
            <p:nvPr/>
          </p:nvSpPr>
          <p:spPr>
            <a:xfrm>
              <a:off x="5473627" y="4596302"/>
              <a:ext cx="566080" cy="582339"/>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76" name="Image 75" descr="Une image contenant Graphique, clipart&#10;&#10;Description générée automatiquement">
              <a:extLst>
                <a:ext uri="{FF2B5EF4-FFF2-40B4-BE49-F238E27FC236}">
                  <a16:creationId xmlns:a16="http://schemas.microsoft.com/office/drawing/2014/main" id="{2731ED67-1B31-E306-B19E-B5A3547F96F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13015" y="4689362"/>
              <a:ext cx="453843" cy="407801"/>
            </a:xfrm>
            <a:prstGeom prst="rect">
              <a:avLst/>
            </a:prstGeom>
          </p:spPr>
        </p:pic>
      </p:grpSp>
      <p:sp>
        <p:nvSpPr>
          <p:cNvPr id="77" name="ZoneTexte 76">
            <a:extLst>
              <a:ext uri="{FF2B5EF4-FFF2-40B4-BE49-F238E27FC236}">
                <a16:creationId xmlns:a16="http://schemas.microsoft.com/office/drawing/2014/main" id="{1152B50F-7B22-23FE-7258-310BFF7744FA}"/>
              </a:ext>
            </a:extLst>
          </p:cNvPr>
          <p:cNvSpPr txBox="1"/>
          <p:nvPr/>
        </p:nvSpPr>
        <p:spPr>
          <a:xfrm>
            <a:off x="8185496" y="5245402"/>
            <a:ext cx="956456"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Aft>
                <a:spcPts val="0"/>
              </a:spcAft>
              <a:buClrTx/>
              <a:buSzTx/>
              <a:buFontTx/>
              <a:buNone/>
              <a:tabLst/>
              <a:defRPr/>
            </a:pPr>
            <a:r>
              <a:rPr lang="fr-FR" sz="1100" b="1" kern="0" dirty="0">
                <a:solidFill>
                  <a:srgbClr val="002855"/>
                </a:solidFill>
                <a:latin typeface="Arial"/>
              </a:rPr>
              <a:t>Entretien des p</a:t>
            </a:r>
            <a:r>
              <a:rPr kumimoji="0" lang="fr-FR" sz="1100" b="1" i="0" u="none" strike="noStrike" kern="0" cap="none" spc="0" normalizeH="0" baseline="0" noProof="0" dirty="0" err="1">
                <a:ln>
                  <a:noFill/>
                </a:ln>
                <a:solidFill>
                  <a:srgbClr val="002855"/>
                </a:solidFill>
                <a:effectLst/>
                <a:uLnTx/>
                <a:uFillTx/>
                <a:latin typeface="Arial"/>
                <a:ea typeface="+mn-ea"/>
                <a:cs typeface="+mn-cs"/>
              </a:rPr>
              <a:t>urgeurs</a:t>
            </a:r>
            <a:r>
              <a:rPr kumimoji="0" lang="fr-FR" sz="1100" b="1" i="0" u="none" strike="noStrike" kern="0" cap="none" spc="0" normalizeH="0" baseline="0" noProof="0" dirty="0">
                <a:ln>
                  <a:noFill/>
                </a:ln>
                <a:solidFill>
                  <a:srgbClr val="002855"/>
                </a:solidFill>
                <a:effectLst/>
                <a:uLnTx/>
                <a:uFillTx/>
                <a:latin typeface="Arial"/>
                <a:ea typeface="+mn-ea"/>
                <a:cs typeface="+mn-cs"/>
              </a:rPr>
              <a:t> de vapeur</a:t>
            </a:r>
          </a:p>
        </p:txBody>
      </p:sp>
      <p:sp>
        <p:nvSpPr>
          <p:cNvPr id="78" name="ZoneTexte 77">
            <a:extLst>
              <a:ext uri="{FF2B5EF4-FFF2-40B4-BE49-F238E27FC236}">
                <a16:creationId xmlns:a16="http://schemas.microsoft.com/office/drawing/2014/main" id="{97470031-1A2B-58C0-F25C-C3453F656210}"/>
              </a:ext>
            </a:extLst>
          </p:cNvPr>
          <p:cNvSpPr txBox="1"/>
          <p:nvPr/>
        </p:nvSpPr>
        <p:spPr>
          <a:xfrm>
            <a:off x="8016461" y="5786540"/>
            <a:ext cx="1270738" cy="631839"/>
          </a:xfrm>
          <a:prstGeom prst="rect">
            <a:avLst/>
          </a:prstGeom>
          <a:noFill/>
        </p:spPr>
        <p:txBody>
          <a:bodyPr wrap="square" lIns="0" tIns="0" rIns="0" bIns="0" rtlCol="0" anchor="t">
            <a:noAutofit/>
          </a:bodyPr>
          <a:lstStyle/>
          <a:p>
            <a:pPr algn="ctr">
              <a:lnSpc>
                <a:spcPts val="1000"/>
              </a:lnSpc>
              <a:spcBef>
                <a:spcPts val="400"/>
              </a:spcBef>
              <a:defRPr/>
            </a:pPr>
            <a:r>
              <a:rPr kumimoji="0" lang="fr-CA" sz="1100" b="1" i="0" u="none" strike="noStrike" kern="0" cap="none" spc="0" normalizeH="0" baseline="0" noProof="0" dirty="0">
                <a:ln>
                  <a:noFill/>
                </a:ln>
                <a:solidFill>
                  <a:srgbClr val="002855"/>
                </a:solidFill>
                <a:effectLst/>
                <a:uLnTx/>
                <a:uFillTx/>
                <a:latin typeface="Arial"/>
                <a:ea typeface="+mn-ea"/>
                <a:cs typeface="+mn-cs"/>
              </a:rPr>
              <a:t>Jusqu’à</a:t>
            </a:r>
          </a:p>
          <a:p>
            <a:pPr algn="ctr">
              <a:lnSpc>
                <a:spcPts val="1000"/>
              </a:lnSpc>
              <a:spcBef>
                <a:spcPts val="400"/>
              </a:spcBef>
              <a:defRPr/>
            </a:pPr>
            <a:r>
              <a:rPr lang="fr-CA" sz="1100" b="1" kern="0" dirty="0">
                <a:solidFill>
                  <a:srgbClr val="002855"/>
                </a:solidFill>
                <a:latin typeface="Arial"/>
              </a:rPr>
              <a:t>106 700 </a:t>
            </a:r>
            <a:r>
              <a:rPr kumimoji="0" lang="fr-CA" sz="1100" b="1" i="0" u="none" strike="noStrike" kern="0" cap="none" spc="0" normalizeH="0" baseline="0" noProof="0" dirty="0">
                <a:ln>
                  <a:noFill/>
                </a:ln>
                <a:solidFill>
                  <a:srgbClr val="002855"/>
                </a:solidFill>
                <a:effectLst/>
                <a:uLnTx/>
                <a:uFillTx/>
                <a:latin typeface="Arial"/>
                <a:ea typeface="+mn-ea"/>
                <a:cs typeface="+mn-cs"/>
              </a:rPr>
              <a:t>$</a:t>
            </a:r>
            <a:endParaRPr lang="fr-CA" sz="1100" b="1" i="0" u="none" strike="noStrike" kern="0" cap="none" spc="0" normalizeH="0" baseline="0" noProof="0" dirty="0">
              <a:ln>
                <a:noFill/>
              </a:ln>
              <a:solidFill>
                <a:srgbClr val="002855"/>
              </a:solidFill>
              <a:effectLst/>
              <a:uLnTx/>
              <a:uFillTx/>
              <a:latin typeface="Arial"/>
              <a:cs typeface="Arial"/>
            </a:endParaRPr>
          </a:p>
        </p:txBody>
      </p:sp>
      <p:grpSp>
        <p:nvGrpSpPr>
          <p:cNvPr id="79" name="Groupe 78">
            <a:extLst>
              <a:ext uri="{FF2B5EF4-FFF2-40B4-BE49-F238E27FC236}">
                <a16:creationId xmlns:a16="http://schemas.microsoft.com/office/drawing/2014/main" id="{28A349ED-8D3C-7838-2CBD-8A8872D793D5}"/>
              </a:ext>
            </a:extLst>
          </p:cNvPr>
          <p:cNvGrpSpPr>
            <a:grpSpLocks noChangeAspect="1"/>
          </p:cNvGrpSpPr>
          <p:nvPr/>
        </p:nvGrpSpPr>
        <p:grpSpPr>
          <a:xfrm>
            <a:off x="8215370" y="4350318"/>
            <a:ext cx="792221" cy="814975"/>
            <a:chOff x="6347567" y="4596302"/>
            <a:chExt cx="566080" cy="582339"/>
          </a:xfrm>
        </p:grpSpPr>
        <p:sp>
          <p:nvSpPr>
            <p:cNvPr id="80" name="Ellipse 79">
              <a:extLst>
                <a:ext uri="{FF2B5EF4-FFF2-40B4-BE49-F238E27FC236}">
                  <a16:creationId xmlns:a16="http://schemas.microsoft.com/office/drawing/2014/main" id="{DE982084-F892-B8C1-BBF0-292658842951}"/>
                </a:ext>
              </a:extLst>
            </p:cNvPr>
            <p:cNvSpPr/>
            <p:nvPr/>
          </p:nvSpPr>
          <p:spPr>
            <a:xfrm>
              <a:off x="6347567" y="4596302"/>
              <a:ext cx="566080" cy="582339"/>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81" name="Image 80" descr="Une image contenant Graphique, capture d’écran, Police, conception&#10;&#10;Description générée automatiquement">
              <a:extLst>
                <a:ext uri="{FF2B5EF4-FFF2-40B4-BE49-F238E27FC236}">
                  <a16:creationId xmlns:a16="http://schemas.microsoft.com/office/drawing/2014/main" id="{D665A4B2-76C7-F8AC-0E16-5D67DB9D9F9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394465" y="4683774"/>
              <a:ext cx="473180" cy="425176"/>
            </a:xfrm>
            <a:prstGeom prst="rect">
              <a:avLst/>
            </a:prstGeom>
          </p:spPr>
        </p:pic>
      </p:grpSp>
      <p:sp>
        <p:nvSpPr>
          <p:cNvPr id="82" name="ZoneTexte 81">
            <a:extLst>
              <a:ext uri="{FF2B5EF4-FFF2-40B4-BE49-F238E27FC236}">
                <a16:creationId xmlns:a16="http://schemas.microsoft.com/office/drawing/2014/main" id="{FB966617-C250-F137-DACA-19FD7298218D}"/>
              </a:ext>
            </a:extLst>
          </p:cNvPr>
          <p:cNvSpPr txBox="1"/>
          <p:nvPr/>
        </p:nvSpPr>
        <p:spPr>
          <a:xfrm>
            <a:off x="1794561" y="4021729"/>
            <a:ext cx="6257944" cy="279890"/>
          </a:xfrm>
          <a:prstGeom prst="rect">
            <a:avLst/>
          </a:prstGeom>
          <a:noFill/>
        </p:spPr>
        <p:txBody>
          <a:bodyPr wrap="square" tIns="90000" bIns="108000" rtlCol="0" anchor="ctr" anchorCtr="0">
            <a:noAutofit/>
          </a:bodyPr>
          <a:lstStyle/>
          <a:p>
            <a:pPr marL="0" algn="ctr">
              <a:spcBef>
                <a:spcPts val="600"/>
              </a:spcBef>
              <a:buClr>
                <a:schemeClr val="tx1"/>
              </a:buClr>
              <a:buSzPct val="100000"/>
            </a:pPr>
            <a:r>
              <a:rPr lang="fr-CA" sz="1400" b="1">
                <a:solidFill>
                  <a:schemeClr val="accent1"/>
                </a:solidFill>
              </a:rPr>
              <a:t>Diagnostics et mise en œuvre efficaces</a:t>
            </a:r>
          </a:p>
        </p:txBody>
      </p:sp>
      <p:sp>
        <p:nvSpPr>
          <p:cNvPr id="83" name="ZoneTexte 82">
            <a:extLst>
              <a:ext uri="{FF2B5EF4-FFF2-40B4-BE49-F238E27FC236}">
                <a16:creationId xmlns:a16="http://schemas.microsoft.com/office/drawing/2014/main" id="{CB5BAA81-225F-7405-EDA3-336EE12F045C}"/>
              </a:ext>
            </a:extLst>
          </p:cNvPr>
          <p:cNvSpPr txBox="1"/>
          <p:nvPr/>
        </p:nvSpPr>
        <p:spPr>
          <a:xfrm>
            <a:off x="2144518" y="5245402"/>
            <a:ext cx="1102184" cy="417334"/>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90000"/>
              </a:lnSpc>
              <a:spcBef>
                <a:spcPts val="400"/>
              </a:spcBef>
              <a:spcAft>
                <a:spcPts val="0"/>
              </a:spcAft>
              <a:buClrTx/>
              <a:buSzTx/>
              <a:buFontTx/>
              <a:buNone/>
              <a:tabLst/>
              <a:defRPr/>
            </a:pPr>
            <a:r>
              <a:rPr kumimoji="0" lang="fr-CA" sz="800" b="0" i="0" u="none" strike="noStrike" kern="0" cap="none" spc="0" normalizeH="0" baseline="0" noProof="0">
                <a:ln>
                  <a:noFill/>
                </a:ln>
                <a:solidFill>
                  <a:srgbClr val="002855"/>
                </a:solidFill>
                <a:effectLst/>
                <a:uLnTx/>
                <a:uFillTx/>
                <a:latin typeface="Arial"/>
                <a:ea typeface="+mn-ea"/>
                <a:cs typeface="+mn-cs"/>
              </a:rPr>
              <a:t>Implantation de mesures efficaces</a:t>
            </a:r>
          </a:p>
        </p:txBody>
      </p:sp>
      <p:sp>
        <p:nvSpPr>
          <p:cNvPr id="84" name="ZoneTexte 83">
            <a:extLst>
              <a:ext uri="{FF2B5EF4-FFF2-40B4-BE49-F238E27FC236}">
                <a16:creationId xmlns:a16="http://schemas.microsoft.com/office/drawing/2014/main" id="{00435B45-285E-1938-8CF9-92FBCF6A20C5}"/>
              </a:ext>
            </a:extLst>
          </p:cNvPr>
          <p:cNvSpPr txBox="1"/>
          <p:nvPr/>
        </p:nvSpPr>
        <p:spPr>
          <a:xfrm>
            <a:off x="2028658" y="5735574"/>
            <a:ext cx="1333905" cy="474066"/>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000"/>
              </a:lnSpc>
              <a:spcBef>
                <a:spcPts val="400"/>
              </a:spcBef>
              <a:spcAft>
                <a:spcPts val="0"/>
              </a:spcAft>
              <a:buClrTx/>
              <a:buSzTx/>
              <a:buFontTx/>
              <a:buNone/>
              <a:tabLst/>
              <a:defRPr/>
            </a:pPr>
            <a:r>
              <a:rPr kumimoji="0" lang="fr-CA" sz="900" b="1" i="0" u="none" strike="noStrike" kern="0" cap="none" spc="0" normalizeH="0" baseline="0" noProof="0">
                <a:ln>
                  <a:noFill/>
                </a:ln>
                <a:solidFill>
                  <a:srgbClr val="002855"/>
                </a:solidFill>
                <a:effectLst/>
                <a:uLnTx/>
                <a:uFillTx/>
                <a:latin typeface="Arial"/>
                <a:ea typeface="+mn-ea"/>
                <a:cs typeface="+mn-cs"/>
              </a:rPr>
              <a:t>Jusqu’à </a:t>
            </a:r>
            <a:r>
              <a:rPr kumimoji="0" lang="nn-NO" sz="1000" b="1" i="0" u="none" strike="noStrike" kern="0" cap="none" spc="0" normalizeH="0" baseline="0" noProof="0">
                <a:ln>
                  <a:noFill/>
                </a:ln>
                <a:solidFill>
                  <a:srgbClr val="002855"/>
                </a:solidFill>
                <a:effectLst/>
                <a:uLnTx/>
                <a:uFillTx/>
                <a:latin typeface="Arial"/>
                <a:ea typeface="+mn-ea"/>
                <a:cs typeface="+mn-cs"/>
              </a:rPr>
              <a:t> </a:t>
            </a:r>
          </a:p>
          <a:p>
            <a:pPr marL="0" marR="0" lvl="0" indent="0" algn="ctr" defTabSz="914400" rtl="0" eaLnBrk="1" fontAlgn="auto" latinLnBrk="0" hangingPunct="1">
              <a:lnSpc>
                <a:spcPts val="1000"/>
              </a:lnSpc>
              <a:spcBef>
                <a:spcPts val="400"/>
              </a:spcBef>
              <a:spcAft>
                <a:spcPts val="0"/>
              </a:spcAft>
              <a:buClrTx/>
              <a:buSzTx/>
              <a:buFontTx/>
              <a:buNone/>
              <a:tabLst/>
              <a:defRPr/>
            </a:pPr>
            <a:r>
              <a:rPr kumimoji="0" lang="nn-NO" sz="1200" b="1" i="0" u="none" strike="noStrike" kern="0" cap="none" spc="0" normalizeH="0" baseline="0" noProof="0">
                <a:ln>
                  <a:noFill/>
                </a:ln>
                <a:solidFill>
                  <a:srgbClr val="002855"/>
                </a:solidFill>
                <a:effectLst/>
                <a:uLnTx/>
                <a:uFillTx/>
                <a:latin typeface="Arial"/>
                <a:ea typeface="+mn-ea"/>
                <a:cs typeface="+mn-cs"/>
              </a:rPr>
              <a:t>1 000 000 $</a:t>
            </a:r>
            <a:endParaRPr kumimoji="0" lang="nn-NO" sz="1100" b="1" i="0" u="none" strike="noStrike" kern="0" cap="none" spc="0" normalizeH="0" baseline="0" noProof="0">
              <a:ln>
                <a:noFill/>
              </a:ln>
              <a:solidFill>
                <a:srgbClr val="002855"/>
              </a:solidFill>
              <a:effectLst/>
              <a:uLnTx/>
              <a:uFillTx/>
              <a:latin typeface="Arial"/>
              <a:ea typeface="+mn-ea"/>
              <a:cs typeface="+mn-cs"/>
            </a:endParaRPr>
          </a:p>
        </p:txBody>
      </p:sp>
      <p:grpSp>
        <p:nvGrpSpPr>
          <p:cNvPr id="85" name="Groupe 84">
            <a:extLst>
              <a:ext uri="{FF2B5EF4-FFF2-40B4-BE49-F238E27FC236}">
                <a16:creationId xmlns:a16="http://schemas.microsoft.com/office/drawing/2014/main" id="{1BAEFED8-F3E1-0894-227F-52D44CEB26D7}"/>
              </a:ext>
            </a:extLst>
          </p:cNvPr>
          <p:cNvGrpSpPr/>
          <p:nvPr/>
        </p:nvGrpSpPr>
        <p:grpSpPr>
          <a:xfrm>
            <a:off x="2402016" y="4542726"/>
            <a:ext cx="586800" cy="595945"/>
            <a:chOff x="4716762" y="4298018"/>
            <a:chExt cx="586800" cy="595945"/>
          </a:xfrm>
        </p:grpSpPr>
        <p:sp>
          <p:nvSpPr>
            <p:cNvPr id="86" name="Ellipse 85">
              <a:extLst>
                <a:ext uri="{FF2B5EF4-FFF2-40B4-BE49-F238E27FC236}">
                  <a16:creationId xmlns:a16="http://schemas.microsoft.com/office/drawing/2014/main" id="{5050B1E8-A838-BB66-8145-0CD8F8DE4141}"/>
                </a:ext>
              </a:extLst>
            </p:cNvPr>
            <p:cNvSpPr/>
            <p:nvPr/>
          </p:nvSpPr>
          <p:spPr>
            <a:xfrm>
              <a:off x="4716762" y="4306916"/>
              <a:ext cx="586800" cy="587047"/>
            </a:xfrm>
            <a:prstGeom prst="ellipse">
              <a:avLst/>
            </a:prstGeom>
            <a:solidFill>
              <a:srgbClr val="DAEEF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0" cap="none" spc="0" normalizeH="0" baseline="0" noProof="0">
                <a:ln>
                  <a:noFill/>
                </a:ln>
                <a:solidFill>
                  <a:prstClr val="white"/>
                </a:solidFill>
                <a:effectLst/>
                <a:uLnTx/>
                <a:uFillTx/>
                <a:latin typeface="Arial"/>
                <a:ea typeface="+mn-ea"/>
                <a:cs typeface="+mn-cs"/>
              </a:endParaRPr>
            </a:p>
          </p:txBody>
        </p:sp>
        <p:pic>
          <p:nvPicPr>
            <p:cNvPr id="87" name="Image 86">
              <a:extLst>
                <a:ext uri="{FF2B5EF4-FFF2-40B4-BE49-F238E27FC236}">
                  <a16:creationId xmlns:a16="http://schemas.microsoft.com/office/drawing/2014/main" id="{5605D4F7-FEA8-B40A-DD03-BD8595ED22C9}"/>
                </a:ext>
              </a:extLst>
            </p:cNvPr>
            <p:cNvPicPr>
              <a:picLocks noChangeAspect="1"/>
            </p:cNvPicPr>
            <p:nvPr/>
          </p:nvPicPr>
          <p:blipFill>
            <a:blip r:embed="rId15"/>
            <a:stretch>
              <a:fillRect/>
            </a:stretch>
          </p:blipFill>
          <p:spPr>
            <a:xfrm>
              <a:off x="4716762" y="4298018"/>
              <a:ext cx="586800" cy="586800"/>
            </a:xfrm>
            <a:prstGeom prst="rect">
              <a:avLst/>
            </a:prstGeom>
          </p:spPr>
        </p:pic>
      </p:grpSp>
      <p:sp>
        <p:nvSpPr>
          <p:cNvPr id="88" name="ZoneTexte 87">
            <a:extLst>
              <a:ext uri="{FF2B5EF4-FFF2-40B4-BE49-F238E27FC236}">
                <a16:creationId xmlns:a16="http://schemas.microsoft.com/office/drawing/2014/main" id="{4E6216DB-34B8-E934-3C0F-E118B1BBCD44}"/>
              </a:ext>
            </a:extLst>
          </p:cNvPr>
          <p:cNvSpPr txBox="1"/>
          <p:nvPr/>
        </p:nvSpPr>
        <p:spPr>
          <a:xfrm>
            <a:off x="2068516" y="6091562"/>
            <a:ext cx="1254188" cy="92333"/>
          </a:xfrm>
          <a:prstGeom prst="rect">
            <a:avLst/>
          </a:prstGeom>
          <a:noFill/>
        </p:spPr>
        <p:txBody>
          <a:bodyPr wrap="square" lIns="0" tIns="0" rIns="0" bIns="0" rtlCol="0" anchor="ctr" anchorCtr="0">
            <a:spAutoFit/>
          </a:bodyPr>
          <a:lstStyle/>
          <a:p>
            <a:pPr marL="0" algn="ctr">
              <a:spcBef>
                <a:spcPts val="600"/>
              </a:spcBef>
              <a:buClr>
                <a:schemeClr val="tx1"/>
              </a:buClr>
              <a:buSzPct val="100000"/>
            </a:pPr>
            <a:r>
              <a:rPr lang="fr-CA" sz="600" b="1">
                <a:solidFill>
                  <a:schemeClr val="accent1"/>
                </a:solidFill>
                <a:effectLst/>
                <a:latin typeface="+mj-lt"/>
                <a:ea typeface="Times New Roman" panose="02020603050405020304" pitchFamily="18" charset="0"/>
              </a:rPr>
              <a:t>1 $/m</a:t>
            </a:r>
            <a:r>
              <a:rPr lang="fr-CA" sz="600" b="1" baseline="30000">
                <a:solidFill>
                  <a:schemeClr val="accent1"/>
                </a:solidFill>
                <a:effectLst/>
                <a:latin typeface="+mj-lt"/>
                <a:ea typeface="Times New Roman" panose="02020603050405020304" pitchFamily="18" charset="0"/>
              </a:rPr>
              <a:t>3</a:t>
            </a:r>
            <a:r>
              <a:rPr lang="fr-CA" sz="600" b="1">
                <a:solidFill>
                  <a:schemeClr val="accent1"/>
                </a:solidFill>
                <a:effectLst/>
                <a:latin typeface="+mj-lt"/>
                <a:ea typeface="Times New Roman" panose="02020603050405020304" pitchFamily="18" charset="0"/>
              </a:rPr>
              <a:t> économisé</a:t>
            </a:r>
          </a:p>
        </p:txBody>
      </p:sp>
      <p:sp>
        <p:nvSpPr>
          <p:cNvPr id="89" name="ZoneTexte 88">
            <a:extLst>
              <a:ext uri="{FF2B5EF4-FFF2-40B4-BE49-F238E27FC236}">
                <a16:creationId xmlns:a16="http://schemas.microsoft.com/office/drawing/2014/main" id="{813C0A4B-EDC7-C6A3-7B7E-663A2F50089C}"/>
              </a:ext>
            </a:extLst>
          </p:cNvPr>
          <p:cNvSpPr txBox="1"/>
          <p:nvPr/>
        </p:nvSpPr>
        <p:spPr>
          <a:xfrm>
            <a:off x="3773573" y="6091562"/>
            <a:ext cx="841682" cy="92333"/>
          </a:xfrm>
          <a:prstGeom prst="rect">
            <a:avLst/>
          </a:prstGeom>
          <a:noFill/>
        </p:spPr>
        <p:txBody>
          <a:bodyPr wrap="square" lIns="0" tIns="0" rIns="0" bIns="0" rtlCol="0" anchor="ctr" anchorCtr="0">
            <a:spAutoFit/>
          </a:bodyPr>
          <a:lstStyle/>
          <a:p>
            <a:pPr marL="0" algn="ctr">
              <a:spcBef>
                <a:spcPts val="600"/>
              </a:spcBef>
              <a:buClr>
                <a:schemeClr val="tx1"/>
              </a:buClr>
              <a:buSzPct val="100000"/>
            </a:pPr>
            <a:r>
              <a:rPr lang="fr-CA" sz="600" b="1">
                <a:solidFill>
                  <a:schemeClr val="accent1"/>
                </a:solidFill>
                <a:effectLst/>
                <a:latin typeface="+mj-lt"/>
                <a:ea typeface="Times New Roman" panose="02020603050405020304" pitchFamily="18" charset="0"/>
              </a:rPr>
              <a:t>1 $/m</a:t>
            </a:r>
            <a:r>
              <a:rPr lang="fr-CA" sz="600" b="1" baseline="30000">
                <a:solidFill>
                  <a:schemeClr val="accent1"/>
                </a:solidFill>
                <a:effectLst/>
                <a:latin typeface="+mj-lt"/>
                <a:ea typeface="Times New Roman" panose="02020603050405020304" pitchFamily="18" charset="0"/>
              </a:rPr>
              <a:t>3</a:t>
            </a:r>
            <a:r>
              <a:rPr lang="fr-CA" sz="600" b="1">
                <a:solidFill>
                  <a:schemeClr val="accent1"/>
                </a:solidFill>
                <a:effectLst/>
                <a:latin typeface="+mj-lt"/>
                <a:ea typeface="Times New Roman" panose="02020603050405020304" pitchFamily="18" charset="0"/>
              </a:rPr>
              <a:t> économisé</a:t>
            </a:r>
          </a:p>
        </p:txBody>
      </p:sp>
      <p:sp>
        <p:nvSpPr>
          <p:cNvPr id="90" name="ZoneTexte 89">
            <a:extLst>
              <a:ext uri="{FF2B5EF4-FFF2-40B4-BE49-F238E27FC236}">
                <a16:creationId xmlns:a16="http://schemas.microsoft.com/office/drawing/2014/main" id="{9EBC1A5E-DBA4-3ABB-4EDE-038C6BCCA71E}"/>
              </a:ext>
            </a:extLst>
          </p:cNvPr>
          <p:cNvSpPr txBox="1"/>
          <p:nvPr/>
        </p:nvSpPr>
        <p:spPr>
          <a:xfrm>
            <a:off x="6769814" y="6091562"/>
            <a:ext cx="841682" cy="92333"/>
          </a:xfrm>
          <a:prstGeom prst="rect">
            <a:avLst/>
          </a:prstGeom>
          <a:noFill/>
        </p:spPr>
        <p:txBody>
          <a:bodyPr wrap="square" lIns="0" tIns="0" rIns="0" bIns="0" rtlCol="0" anchor="ctr" anchorCtr="0">
            <a:spAutoFit/>
          </a:bodyPr>
          <a:lstStyle/>
          <a:p>
            <a:pPr marL="0" algn="ctr">
              <a:spcBef>
                <a:spcPts val="600"/>
              </a:spcBef>
              <a:buClr>
                <a:schemeClr val="tx1"/>
              </a:buClr>
              <a:buSzPct val="100000"/>
            </a:pPr>
            <a:r>
              <a:rPr lang="fr-CA" sz="600" b="1">
                <a:effectLst/>
                <a:latin typeface="+mj-lt"/>
                <a:ea typeface="Times New Roman" panose="02020603050405020304" pitchFamily="18" charset="0"/>
              </a:rPr>
              <a:t>par chaudière</a:t>
            </a:r>
          </a:p>
        </p:txBody>
      </p:sp>
      <p:sp>
        <p:nvSpPr>
          <p:cNvPr id="91" name="ZoneTexte 90">
            <a:extLst>
              <a:ext uri="{FF2B5EF4-FFF2-40B4-BE49-F238E27FC236}">
                <a16:creationId xmlns:a16="http://schemas.microsoft.com/office/drawing/2014/main" id="{88BCA027-AE09-A69C-0382-A3FA6D19520A}"/>
              </a:ext>
            </a:extLst>
          </p:cNvPr>
          <p:cNvSpPr txBox="1"/>
          <p:nvPr/>
        </p:nvSpPr>
        <p:spPr>
          <a:xfrm>
            <a:off x="8326149" y="6076174"/>
            <a:ext cx="675151" cy="123111"/>
          </a:xfrm>
          <a:prstGeom prst="rect">
            <a:avLst/>
          </a:prstGeom>
          <a:noFill/>
        </p:spPr>
        <p:txBody>
          <a:bodyPr wrap="square" lIns="0" tIns="0" rIns="0" bIns="0" rtlCol="0" anchor="ctr" anchorCtr="0">
            <a:spAutoFit/>
          </a:bodyPr>
          <a:lstStyle/>
          <a:p>
            <a:pPr marL="0" algn="ctr">
              <a:spcBef>
                <a:spcPts val="600"/>
              </a:spcBef>
              <a:buClr>
                <a:schemeClr val="tx1"/>
              </a:buClr>
              <a:buSzPct val="100000"/>
            </a:pPr>
            <a:r>
              <a:rPr lang="fr-CA" sz="800" b="1" dirty="0">
                <a:effectLst/>
                <a:latin typeface="+mj-lt"/>
                <a:ea typeface="Times New Roman" panose="02020603050405020304" pitchFamily="18" charset="0"/>
              </a:rPr>
              <a:t>par entretien</a:t>
            </a:r>
          </a:p>
        </p:txBody>
      </p:sp>
      <p:sp>
        <p:nvSpPr>
          <p:cNvPr id="2" name="ZoneTexte 33">
            <a:extLst>
              <a:ext uri="{FF2B5EF4-FFF2-40B4-BE49-F238E27FC236}">
                <a16:creationId xmlns:a16="http://schemas.microsoft.com/office/drawing/2014/main" id="{494ACA45-C309-756C-6AE3-F9633A2FF63B}"/>
              </a:ext>
            </a:extLst>
          </p:cNvPr>
          <p:cNvSpPr txBox="1"/>
          <p:nvPr/>
        </p:nvSpPr>
        <p:spPr>
          <a:xfrm>
            <a:off x="1816985" y="1551453"/>
            <a:ext cx="3142099" cy="405118"/>
          </a:xfrm>
          <a:prstGeom prst="rect">
            <a:avLst/>
          </a:prstGeom>
          <a:noFill/>
        </p:spPr>
        <p:txBody>
          <a:bodyPr wrap="square" tIns="90000" bIns="108000" rtlCol="0" anchor="ctr" anchorCtr="0">
            <a:spAutoFit/>
          </a:bodyPr>
          <a:lstStyle/>
          <a:p>
            <a:pPr algn="ctr">
              <a:lnSpc>
                <a:spcPts val="1600"/>
              </a:lnSpc>
              <a:spcBef>
                <a:spcPts val="600"/>
              </a:spcBef>
              <a:buClr>
                <a:schemeClr val="tx1"/>
              </a:buClr>
              <a:buSzPct val="100000"/>
            </a:pPr>
            <a:r>
              <a:rPr lang="fr-CA" sz="1400" b="1">
                <a:solidFill>
                  <a:schemeClr val="accent1"/>
                </a:solidFill>
              </a:rPr>
              <a:t>Appareils efficaces – Affaires</a:t>
            </a:r>
          </a:p>
        </p:txBody>
      </p:sp>
      <p:sp>
        <p:nvSpPr>
          <p:cNvPr id="3" name="TextBox 2">
            <a:extLst>
              <a:ext uri="{FF2B5EF4-FFF2-40B4-BE49-F238E27FC236}">
                <a16:creationId xmlns:a16="http://schemas.microsoft.com/office/drawing/2014/main" id="{44E43F71-F692-0CEB-01AD-85116EF5BDA1}"/>
              </a:ext>
            </a:extLst>
          </p:cNvPr>
          <p:cNvSpPr txBox="1"/>
          <p:nvPr/>
        </p:nvSpPr>
        <p:spPr>
          <a:xfrm>
            <a:off x="11871297" y="5242738"/>
            <a:ext cx="184731" cy="407811"/>
          </a:xfrm>
          <a:prstGeom prst="rect">
            <a:avLst/>
          </a:prstGeom>
          <a:solidFill>
            <a:srgbClr val="DAEEF4"/>
          </a:solidFill>
        </p:spPr>
        <p:txBody>
          <a:bodyPr wrap="none" tIns="90000" bIns="108000" rtlCol="0" anchor="ctr" anchorCtr="0">
            <a:spAutoFit/>
          </a:bodyPr>
          <a:lstStyle/>
          <a:p>
            <a:pPr marL="0" algn="l">
              <a:spcBef>
                <a:spcPts val="600"/>
              </a:spcBef>
              <a:buClr>
                <a:schemeClr val="tx1"/>
              </a:buClr>
              <a:buSzPct val="100000"/>
            </a:pPr>
            <a:endParaRPr lang="fr-CA" sz="1351" err="1">
              <a:solidFill>
                <a:schemeClr val="tx2"/>
              </a:solidFill>
            </a:endParaRPr>
          </a:p>
        </p:txBody>
      </p:sp>
    </p:spTree>
    <p:custDataLst>
      <p:tags r:id="rId1"/>
    </p:custDataLst>
    <p:extLst>
      <p:ext uri="{BB962C8B-B14F-4D97-AF65-F5344CB8AC3E}">
        <p14:creationId xmlns:p14="http://schemas.microsoft.com/office/powerpoint/2010/main" val="10666342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033552F9-82CA-B51D-CE3A-050FC5D9B7DD}"/>
              </a:ext>
            </a:extLst>
          </p:cNvPr>
          <p:cNvSpPr>
            <a:spLocks noGrp="1"/>
          </p:cNvSpPr>
          <p:nvPr>
            <p:ph type="pic" sz="quarter" idx="16"/>
          </p:nvPr>
        </p:nvSpPr>
        <p:spPr/>
        <p:txBody>
          <a:bodyPr/>
          <a:lstStyle/>
          <a:p>
            <a:endParaRPr lang="fr-CA"/>
          </a:p>
        </p:txBody>
      </p:sp>
      <p:sp>
        <p:nvSpPr>
          <p:cNvPr id="4" name="Espace réservé du numéro de diapositive 3">
            <a:extLst>
              <a:ext uri="{FF2B5EF4-FFF2-40B4-BE49-F238E27FC236}">
                <a16:creationId xmlns:a16="http://schemas.microsoft.com/office/drawing/2014/main" id="{5610BE8A-536B-D9FC-B8A9-860DE18A71A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086EEB-F3E1-654A-A42A-41B68528E268}" type="slidenum">
              <a:rPr kumimoji="0" lang="fr-CA" sz="900" b="0" i="0" u="none" strike="noStrike" kern="1200" cap="none" spc="0" normalizeH="0" baseline="0" noProof="0" smtClean="0">
                <a:ln>
                  <a:noFill/>
                </a:ln>
                <a:solidFill>
                  <a:srgbClr val="00285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900" b="0" i="0" u="none" strike="noStrike" kern="1200" cap="none" spc="0" normalizeH="0" baseline="0" noProof="0">
              <a:ln>
                <a:noFill/>
              </a:ln>
              <a:solidFill>
                <a:srgbClr val="002855"/>
              </a:solidFill>
              <a:effectLst/>
              <a:uLnTx/>
              <a:uFillTx/>
              <a:latin typeface="Arial"/>
              <a:ea typeface="+mn-ea"/>
              <a:cs typeface="+mn-cs"/>
            </a:endParaRPr>
          </a:p>
        </p:txBody>
      </p:sp>
      <p:sp>
        <p:nvSpPr>
          <p:cNvPr id="5" name="Espace réservé du texte 4">
            <a:extLst>
              <a:ext uri="{FF2B5EF4-FFF2-40B4-BE49-F238E27FC236}">
                <a16:creationId xmlns:a16="http://schemas.microsoft.com/office/drawing/2014/main" id="{C8E9ACDC-F5CF-C022-0FDD-1BF25F85F8D7}"/>
              </a:ext>
            </a:extLst>
          </p:cNvPr>
          <p:cNvSpPr>
            <a:spLocks noGrp="1"/>
          </p:cNvSpPr>
          <p:nvPr>
            <p:ph type="body" sz="quarter" idx="15"/>
          </p:nvPr>
        </p:nvSpPr>
        <p:spPr>
          <a:xfrm>
            <a:off x="438532" y="2048719"/>
            <a:ext cx="5357813" cy="2431841"/>
          </a:xfrm>
        </p:spPr>
        <p:txBody>
          <a:bodyPr vert="horz" lIns="0" tIns="0" rIns="0" bIns="0" rtlCol="0" anchor="t">
            <a:noAutofit/>
          </a:bodyPr>
          <a:lstStyle/>
          <a:p>
            <a:pPr marL="285750" indent="-285750" algn="l" rtl="0" fontAlgn="base">
              <a:buFont typeface="Arial" panose="020B0604020202020204" pitchFamily="34" charset="0"/>
              <a:buChar char="•"/>
            </a:pPr>
            <a:r>
              <a:rPr lang="fr-CA" sz="1800">
                <a:solidFill>
                  <a:srgbClr val="002855"/>
                </a:solidFill>
                <a:latin typeface="Arial"/>
                <a:cs typeface="Arial"/>
              </a:rPr>
              <a:t>M</a:t>
            </a:r>
            <a:r>
              <a:rPr lang="fr-CA" sz="1800" i="0" u="none" strike="noStrike">
                <a:solidFill>
                  <a:srgbClr val="002855"/>
                </a:solidFill>
                <a:effectLst/>
                <a:latin typeface="Arial"/>
                <a:cs typeface="Arial"/>
              </a:rPr>
              <a:t>ettre en place un plan d’entretien des purgeurs </a:t>
            </a:r>
            <a:r>
              <a:rPr lang="en-US" sz="1800" i="0">
                <a:solidFill>
                  <a:srgbClr val="002855"/>
                </a:solidFill>
                <a:effectLst/>
                <a:latin typeface="Arial"/>
                <a:cs typeface="Arial"/>
              </a:rPr>
              <a:t>​</a:t>
            </a:r>
            <a:r>
              <a:rPr lang="en-US" sz="1800">
                <a:solidFill>
                  <a:srgbClr val="002855"/>
                </a:solidFill>
                <a:latin typeface="Arial"/>
                <a:cs typeface="Arial"/>
              </a:rPr>
              <a:t>d</a:t>
            </a:r>
            <a:r>
              <a:rPr lang="fr-CA" sz="1800" i="0" u="none" strike="noStrike">
                <a:solidFill>
                  <a:srgbClr val="002855"/>
                </a:solidFill>
                <a:effectLst/>
                <a:latin typeface="Arial"/>
                <a:cs typeface="Arial"/>
              </a:rPr>
              <a:t>e vapeur</a:t>
            </a:r>
            <a:endParaRPr lang="en-US" i="0">
              <a:solidFill>
                <a:srgbClr val="002855"/>
              </a:solidFill>
              <a:effectLst/>
              <a:latin typeface="Arial"/>
              <a:cs typeface="Arial"/>
            </a:endParaRPr>
          </a:p>
          <a:p>
            <a:pPr marL="285750" indent="-285750" algn="l" rtl="0" fontAlgn="base">
              <a:buFont typeface="Arial" panose="020B0604020202020204" pitchFamily="34" charset="0"/>
              <a:buChar char="•"/>
            </a:pPr>
            <a:r>
              <a:rPr lang="fr-CA" sz="1800">
                <a:solidFill>
                  <a:srgbClr val="002855"/>
                </a:solidFill>
                <a:latin typeface="Arial"/>
                <a:cs typeface="Arial"/>
              </a:rPr>
              <a:t>A</a:t>
            </a:r>
            <a:r>
              <a:rPr lang="fr-CA" sz="1800" i="0" u="none" strike="noStrike">
                <a:solidFill>
                  <a:srgbClr val="002855"/>
                </a:solidFill>
                <a:effectLst/>
                <a:latin typeface="Arial"/>
                <a:cs typeface="Arial"/>
              </a:rPr>
              <a:t>ugmenter la fréquence à laquelle </a:t>
            </a:r>
            <a:r>
              <a:rPr lang="en-US" sz="1800" i="0">
                <a:solidFill>
                  <a:srgbClr val="002855"/>
                </a:solidFill>
                <a:effectLst/>
                <a:latin typeface="Arial"/>
                <a:cs typeface="Arial"/>
              </a:rPr>
              <a:t>​</a:t>
            </a:r>
            <a:r>
              <a:rPr lang="fr-CA" sz="1800" i="0" u="none" strike="noStrike">
                <a:solidFill>
                  <a:srgbClr val="002855"/>
                </a:solidFill>
                <a:effectLst/>
                <a:latin typeface="Arial"/>
                <a:cs typeface="Arial"/>
              </a:rPr>
              <a:t>les audits et le remplacement ou la réparation des purgeurs défectueux </a:t>
            </a:r>
            <a:r>
              <a:rPr lang="en-US" sz="1800" i="0">
                <a:solidFill>
                  <a:srgbClr val="002855"/>
                </a:solidFill>
                <a:effectLst/>
                <a:latin typeface="Arial"/>
                <a:cs typeface="Arial"/>
              </a:rPr>
              <a:t>​</a:t>
            </a:r>
            <a:r>
              <a:rPr lang="fr-CA" sz="1800" i="0" u="none" strike="noStrike">
                <a:solidFill>
                  <a:srgbClr val="002855"/>
                </a:solidFill>
                <a:effectLst/>
                <a:latin typeface="Arial"/>
                <a:cs typeface="Arial"/>
              </a:rPr>
              <a:t>sont effectués</a:t>
            </a:r>
            <a:endParaRPr lang="en-US" i="0">
              <a:solidFill>
                <a:srgbClr val="002855"/>
              </a:solidFill>
              <a:effectLst/>
              <a:latin typeface="Arial"/>
              <a:cs typeface="Arial"/>
            </a:endParaRPr>
          </a:p>
          <a:p>
            <a:pPr marL="285750" indent="-285750" algn="l" rtl="0" fontAlgn="base">
              <a:buFont typeface="Arial" panose="020B0604020202020204" pitchFamily="34" charset="0"/>
              <a:buChar char="•"/>
            </a:pPr>
            <a:r>
              <a:rPr lang="fr-CA" sz="1800">
                <a:solidFill>
                  <a:srgbClr val="002855"/>
                </a:solidFill>
                <a:latin typeface="Arial"/>
                <a:cs typeface="Arial"/>
              </a:rPr>
              <a:t>I</a:t>
            </a:r>
            <a:r>
              <a:rPr lang="fr-CA" sz="1800" i="0" u="none" strike="noStrike">
                <a:solidFill>
                  <a:srgbClr val="002855"/>
                </a:solidFill>
                <a:effectLst/>
                <a:latin typeface="Arial"/>
                <a:cs typeface="Arial"/>
              </a:rPr>
              <a:t>nciter l’isolation thermique des purgeurs</a:t>
            </a:r>
          </a:p>
          <a:p>
            <a:endParaRPr lang="fr-CA"/>
          </a:p>
        </p:txBody>
      </p:sp>
      <p:pic>
        <p:nvPicPr>
          <p:cNvPr id="1026" name="Picture 2">
            <a:extLst>
              <a:ext uri="{FF2B5EF4-FFF2-40B4-BE49-F238E27FC236}">
                <a16:creationId xmlns:a16="http://schemas.microsoft.com/office/drawing/2014/main" id="{E41E4F6C-12C8-A9D8-0052-543E55CE22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2920" y="0"/>
            <a:ext cx="6109080" cy="687271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à coins arrondis 11">
            <a:extLst>
              <a:ext uri="{FF2B5EF4-FFF2-40B4-BE49-F238E27FC236}">
                <a16:creationId xmlns:a16="http://schemas.microsoft.com/office/drawing/2014/main" id="{E493B599-9544-A0D6-8EEE-C7FEFE002244}"/>
              </a:ext>
            </a:extLst>
          </p:cNvPr>
          <p:cNvSpPr/>
          <p:nvPr>
            <p:custDataLst>
              <p:tags r:id="rId1"/>
            </p:custDataLst>
          </p:nvPr>
        </p:nvSpPr>
        <p:spPr>
          <a:xfrm>
            <a:off x="2022520" y="5352739"/>
            <a:ext cx="4060400" cy="109562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0000" tIns="45720" rIns="108000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300" b="1" i="0" u="none" strike="noStrike" kern="1200" cap="none" spc="0" normalizeH="0" baseline="0" noProof="0">
                <a:ln>
                  <a:noFill/>
                </a:ln>
                <a:solidFill>
                  <a:srgbClr val="002855"/>
                </a:solidFill>
                <a:effectLst/>
                <a:uLnTx/>
                <a:uFillTx/>
                <a:latin typeface="Arial"/>
                <a:ea typeface="+mn-ea"/>
                <a:cs typeface="+mn-cs"/>
              </a:rPr>
              <a:t>Jusqu’à 106 700 $ par entretien</a:t>
            </a:r>
          </a:p>
        </p:txBody>
      </p:sp>
      <p:pic>
        <p:nvPicPr>
          <p:cNvPr id="12" name="Image 11">
            <a:extLst>
              <a:ext uri="{FF2B5EF4-FFF2-40B4-BE49-F238E27FC236}">
                <a16:creationId xmlns:a16="http://schemas.microsoft.com/office/drawing/2014/main" id="{0F5238AB-73F3-4086-4F8D-753CBD40D2FF}"/>
              </a:ext>
            </a:extLst>
          </p:cNvPr>
          <p:cNvPicPr>
            <a:picLocks noChangeAspect="1"/>
          </p:cNvPicPr>
          <p:nvPr>
            <p:custDataLst>
              <p:tags r:id="rId2"/>
            </p:custDataLst>
          </p:nvPr>
        </p:nvPicPr>
        <p:blipFill>
          <a:blip r:embed="rId6"/>
          <a:stretch>
            <a:fillRect/>
          </a:stretch>
        </p:blipFill>
        <p:spPr>
          <a:xfrm>
            <a:off x="649807" y="4910553"/>
            <a:ext cx="1980000" cy="1980000"/>
          </a:xfrm>
          <a:prstGeom prst="rect">
            <a:avLst/>
          </a:prstGeom>
        </p:spPr>
      </p:pic>
      <p:sp>
        <p:nvSpPr>
          <p:cNvPr id="6" name="ZoneTexte 5">
            <a:extLst>
              <a:ext uri="{FF2B5EF4-FFF2-40B4-BE49-F238E27FC236}">
                <a16:creationId xmlns:a16="http://schemas.microsoft.com/office/drawing/2014/main" id="{EE2ADFB3-54EE-555A-C96C-D271AF8690F4}"/>
              </a:ext>
            </a:extLst>
          </p:cNvPr>
          <p:cNvSpPr txBox="1"/>
          <p:nvPr/>
        </p:nvSpPr>
        <p:spPr>
          <a:xfrm>
            <a:off x="361950" y="1337621"/>
            <a:ext cx="5262979" cy="753931"/>
          </a:xfrm>
          <a:prstGeom prst="rect">
            <a:avLst/>
          </a:prstGeom>
          <a:noFill/>
        </p:spPr>
        <p:txBody>
          <a:bodyPr wrap="none" tIns="90000" bIns="108000" rtlCol="0" anchor="ctr" anchorCtr="0">
            <a:spAutoFit/>
          </a:bodyPr>
          <a:lstStyle/>
          <a:p>
            <a:pPr>
              <a:spcBef>
                <a:spcPts val="600"/>
              </a:spcBef>
              <a:buClr>
                <a:schemeClr val="tx1"/>
              </a:buClr>
              <a:buSzPct val="100000"/>
            </a:pPr>
            <a:r>
              <a:rPr lang="fr-CA" b="1">
                <a:solidFill>
                  <a:schemeClr val="tx2"/>
                </a:solidFill>
              </a:rPr>
              <a:t>Objectifs du volet </a:t>
            </a:r>
            <a:r>
              <a:rPr lang="fr-FR" b="1"/>
              <a:t>Purgeurs de vapeur (PE241)</a:t>
            </a:r>
            <a:br>
              <a:rPr lang="fr-FR" b="1">
                <a:solidFill>
                  <a:srgbClr val="7BA6DE"/>
                </a:solidFill>
              </a:rPr>
            </a:br>
            <a:r>
              <a:rPr lang="fr-CA" b="1">
                <a:solidFill>
                  <a:schemeClr val="tx2"/>
                </a:solidFill>
              </a:rPr>
              <a:t> </a:t>
            </a:r>
          </a:p>
        </p:txBody>
      </p:sp>
      <p:sp>
        <p:nvSpPr>
          <p:cNvPr id="14" name="ZoneTexte 13">
            <a:extLst>
              <a:ext uri="{FF2B5EF4-FFF2-40B4-BE49-F238E27FC236}">
                <a16:creationId xmlns:a16="http://schemas.microsoft.com/office/drawing/2014/main" id="{7444986F-5C13-DBE1-CC71-A30CD6803D89}"/>
              </a:ext>
            </a:extLst>
          </p:cNvPr>
          <p:cNvSpPr txBox="1"/>
          <p:nvPr/>
        </p:nvSpPr>
        <p:spPr>
          <a:xfrm>
            <a:off x="7050505" y="6156837"/>
            <a:ext cx="4383404" cy="507710"/>
          </a:xfrm>
          <a:prstGeom prst="rect">
            <a:avLst/>
          </a:prstGeom>
          <a:solidFill>
            <a:srgbClr val="DAEEF4"/>
          </a:solidFill>
        </p:spPr>
        <p:txBody>
          <a:bodyPr wrap="square" tIns="90000" bIns="108000" rtlCol="0" anchor="ctr" anchorCtr="0">
            <a:spAutoFit/>
          </a:bodyPr>
          <a:lstStyle/>
          <a:p>
            <a:pPr marL="0" algn="ctr">
              <a:spcBef>
                <a:spcPts val="600"/>
              </a:spcBef>
              <a:buClr>
                <a:schemeClr val="tx1"/>
              </a:buClr>
              <a:buSzPct val="100000"/>
            </a:pPr>
            <a:r>
              <a:rPr lang="fr-CA" sz="2000">
                <a:solidFill>
                  <a:schemeClr val="accent1"/>
                </a:solidFill>
              </a:rPr>
              <a:t>Offert depuis février 2024</a:t>
            </a:r>
          </a:p>
        </p:txBody>
      </p:sp>
    </p:spTree>
    <p:extLst>
      <p:ext uri="{BB962C8B-B14F-4D97-AF65-F5344CB8AC3E}">
        <p14:creationId xmlns:p14="http://schemas.microsoft.com/office/powerpoint/2010/main" val="279737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3">
            <a:extLst>
              <a:ext uri="{FF2B5EF4-FFF2-40B4-BE49-F238E27FC236}">
                <a16:creationId xmlns:a16="http://schemas.microsoft.com/office/drawing/2014/main" id="{7C6E8C00-1BB8-4388-960C-32D93B12C78A}"/>
              </a:ext>
            </a:extLst>
          </p:cNvPr>
          <p:cNvSpPr txBox="1">
            <a:spLocks/>
          </p:cNvSpPr>
          <p:nvPr>
            <p:custDataLst>
              <p:tags r:id="rId1"/>
            </p:custDataLst>
          </p:nvPr>
        </p:nvSpPr>
        <p:spPr>
          <a:xfrm>
            <a:off x="626433" y="1070605"/>
            <a:ext cx="11323638" cy="4311020"/>
          </a:xfrm>
          <a:prstGeom prst="rect">
            <a:avLst/>
          </a:prstGeom>
        </p:spPr>
        <p:txBody>
          <a:bodyPr vert="horz" lIns="0" tIns="0" rIns="0" bIns="0" rtlCol="0">
            <a:noAutofit/>
          </a:bodyPr>
          <a:lstStyle>
            <a:lvl1pPr marL="0" indent="0" algn="l" defTabSz="914377" rtl="0" eaLnBrk="1" latinLnBrk="0" hangingPunct="1">
              <a:lnSpc>
                <a:spcPct val="100000"/>
              </a:lnSpc>
              <a:spcBef>
                <a:spcPts val="1800"/>
              </a:spcBef>
              <a:spcAft>
                <a:spcPts val="0"/>
              </a:spcAft>
              <a:buFont typeface="Arial" panose="020B0604020202020204" pitchFamily="34" charset="0"/>
              <a:buNone/>
              <a:tabLst/>
              <a:defRPr sz="2000" b="0" kern="1200">
                <a:solidFill>
                  <a:schemeClr val="tx2"/>
                </a:solidFill>
                <a:latin typeface="+mn-lt"/>
                <a:ea typeface="+mn-ea"/>
                <a:cs typeface="+mn-cs"/>
              </a:defRPr>
            </a:lvl1pPr>
            <a:lvl2pPr marL="252000" indent="-252000" algn="l" defTabSz="914377" rtl="0" eaLnBrk="1" latinLnBrk="0" hangingPunct="1">
              <a:lnSpc>
                <a:spcPct val="100000"/>
              </a:lnSpc>
              <a:spcBef>
                <a:spcPts val="1000"/>
              </a:spcBef>
              <a:spcAft>
                <a:spcPts val="0"/>
              </a:spcAft>
              <a:buClr>
                <a:schemeClr val="accent1"/>
              </a:buClr>
              <a:buFont typeface="Arial" panose="020B0604020202020204" pitchFamily="34" charset="0"/>
              <a:buChar char="•"/>
              <a:defRPr lang="fr-FR" sz="2000" b="0" kern="1200" dirty="0" smtClean="0">
                <a:solidFill>
                  <a:schemeClr val="tx2"/>
                </a:solidFill>
                <a:latin typeface="+mn-lt"/>
                <a:ea typeface="+mn-ea"/>
                <a:cs typeface="+mn-cs"/>
              </a:defRPr>
            </a:lvl2pPr>
            <a:lvl3pPr marL="475200" indent="-216000" algn="l" defTabSz="914377" rtl="0" eaLnBrk="1" latinLnBrk="0" hangingPunct="1">
              <a:lnSpc>
                <a:spcPct val="100000"/>
              </a:lnSpc>
              <a:spcBef>
                <a:spcPts val="500"/>
              </a:spcBef>
              <a:spcAft>
                <a:spcPts val="0"/>
              </a:spcAft>
              <a:buClr>
                <a:schemeClr val="accent1"/>
              </a:buClr>
              <a:buSzPct val="100000"/>
              <a:buFont typeface="Arial" panose="020B0604020202020204" pitchFamily="34" charset="0"/>
              <a:buChar char="•"/>
              <a:defRPr lang="fr-FR" sz="1800" b="0" kern="1200">
                <a:solidFill>
                  <a:schemeClr val="tx2"/>
                </a:solidFill>
                <a:latin typeface="+mn-lt"/>
                <a:ea typeface="+mn-ea"/>
                <a:cs typeface="+mn-cs"/>
              </a:defRPr>
            </a:lvl3pPr>
            <a:lvl4pPr marL="648000" indent="-180975" algn="l" defTabSz="914377" rtl="0" eaLnBrk="1" latinLnBrk="0" hangingPunct="1">
              <a:lnSpc>
                <a:spcPct val="100000"/>
              </a:lnSpc>
              <a:spcBef>
                <a:spcPts val="200"/>
              </a:spcBef>
              <a:spcAft>
                <a:spcPts val="0"/>
              </a:spcAft>
              <a:buClr>
                <a:schemeClr val="accent1"/>
              </a:buClr>
              <a:buSzPct val="100000"/>
              <a:buFont typeface="Arial" panose="020B0604020202020204" pitchFamily="34" charset="0"/>
              <a:buChar char="•"/>
              <a:defRPr lang="fr-FR" sz="1600" b="0" kern="1200">
                <a:solidFill>
                  <a:schemeClr val="tx2"/>
                </a:solidFill>
                <a:latin typeface="+mn-lt"/>
                <a:ea typeface="+mn-ea"/>
                <a:cs typeface="+mn-cs"/>
              </a:defRPr>
            </a:lvl4pPr>
            <a:lvl5pPr marL="0" marR="0" indent="0" algn="l" defTabSz="914377" rtl="0" eaLnBrk="1" fontAlgn="auto" latinLnBrk="0" hangingPunct="1">
              <a:lnSpc>
                <a:spcPct val="100000"/>
              </a:lnSpc>
              <a:spcBef>
                <a:spcPts val="1200"/>
              </a:spcBef>
              <a:spcAft>
                <a:spcPts val="0"/>
              </a:spcAft>
              <a:buClr>
                <a:schemeClr val="accent3"/>
              </a:buClr>
              <a:buSzTx/>
              <a:buFont typeface="Arial" panose="020B0604020202020204" pitchFamily="34" charset="0"/>
              <a:buNone/>
              <a:tabLst/>
              <a:defRPr lang="fr-FR" sz="1800" b="0" kern="1200" dirty="0">
                <a:solidFill>
                  <a:schemeClr val="tx2"/>
                </a:solidFill>
                <a:latin typeface="+mn-lt"/>
                <a:ea typeface="+mn-ea"/>
                <a:cs typeface="+mn-cs"/>
              </a:defRPr>
            </a:lvl5pPr>
            <a:lvl6pPr marL="0" marR="0" indent="0" algn="l" defTabSz="914377" rtl="0" eaLnBrk="1" fontAlgn="auto" latinLnBrk="0" hangingPunct="1">
              <a:lnSpc>
                <a:spcPct val="100000"/>
              </a:lnSpc>
              <a:spcBef>
                <a:spcPts val="800"/>
              </a:spcBef>
              <a:spcAft>
                <a:spcPts val="0"/>
              </a:spcAft>
              <a:buClrTx/>
              <a:buSzTx/>
              <a:buFont typeface="+mj-lt"/>
              <a:buNone/>
              <a:tabLst/>
              <a:defRPr lang="fr-FR" sz="1600" b="0" kern="1200" dirty="0" smtClean="0">
                <a:solidFill>
                  <a:schemeClr val="tx2"/>
                </a:solidFill>
                <a:latin typeface="+mn-lt"/>
                <a:ea typeface="+mn-ea"/>
                <a:cs typeface="+mn-cs"/>
              </a:defRPr>
            </a:lvl6pPr>
            <a:lvl7pPr marL="324000" marR="0" indent="-324000" algn="l" defTabSz="914377" rtl="0" eaLnBrk="1" fontAlgn="auto" latinLnBrk="0" hangingPunct="1">
              <a:lnSpc>
                <a:spcPct val="100000"/>
              </a:lnSpc>
              <a:spcBef>
                <a:spcPts val="1000"/>
              </a:spcBef>
              <a:spcAft>
                <a:spcPts val="0"/>
              </a:spcAft>
              <a:buClr>
                <a:schemeClr val="accent1"/>
              </a:buClr>
              <a:buSzPct val="100000"/>
              <a:buFont typeface="+mj-lt"/>
              <a:buAutoNum type="arabicPeriod"/>
              <a:tabLst/>
              <a:defRPr sz="2000" b="0" kern="1200">
                <a:solidFill>
                  <a:schemeClr val="tx2"/>
                </a:solidFill>
                <a:latin typeface="+mn-lt"/>
                <a:ea typeface="+mn-ea"/>
                <a:cs typeface="+mn-cs"/>
              </a:defRPr>
            </a:lvl7pPr>
            <a:lvl8pPr marL="547200" indent="-288000" algn="l" defTabSz="914377" rtl="0" eaLnBrk="1" latinLnBrk="0" hangingPunct="1">
              <a:lnSpc>
                <a:spcPct val="100000"/>
              </a:lnSpc>
              <a:spcBef>
                <a:spcPts val="500"/>
              </a:spcBef>
              <a:spcAft>
                <a:spcPts val="0"/>
              </a:spcAft>
              <a:buClr>
                <a:schemeClr val="accent1"/>
              </a:buClr>
              <a:buSzPct val="100000"/>
              <a:buFont typeface="+mj-lt"/>
              <a:buAutoNum type="arabicPeriod"/>
              <a:defRPr sz="1800" b="0" kern="1200">
                <a:solidFill>
                  <a:schemeClr val="tx2"/>
                </a:solidFill>
                <a:latin typeface="+mn-lt"/>
                <a:ea typeface="+mn-ea"/>
                <a:cs typeface="+mn-cs"/>
              </a:defRPr>
            </a:lvl8pPr>
            <a:lvl9pPr marL="720000" indent="-252000" algn="l" defTabSz="914377" rtl="0" eaLnBrk="1" latinLnBrk="0" hangingPunct="1">
              <a:lnSpc>
                <a:spcPct val="100000"/>
              </a:lnSpc>
              <a:spcBef>
                <a:spcPts val="200"/>
              </a:spcBef>
              <a:spcAft>
                <a:spcPts val="0"/>
              </a:spcAft>
              <a:buClr>
                <a:schemeClr val="accent1"/>
              </a:buClr>
              <a:buFont typeface="+mj-lt"/>
              <a:buAutoNum type="arabicPeriod"/>
              <a:defRPr sz="1600" kern="1200">
                <a:solidFill>
                  <a:schemeClr val="tx2"/>
                </a:solidFill>
                <a:latin typeface="+mn-lt"/>
                <a:ea typeface="+mn-ea"/>
                <a:cs typeface="+mn-cs"/>
              </a:defRPr>
            </a:lvl9pPr>
          </a:lstStyle>
          <a:p>
            <a:pPr marL="0" marR="0" lvl="0" indent="0" algn="l" defTabSz="914377" rtl="0" eaLnBrk="1" fontAlgn="auto" latinLnBrk="0" hangingPunct="1">
              <a:lnSpc>
                <a:spcPct val="100000"/>
              </a:lnSpc>
              <a:spcBef>
                <a:spcPts val="1200"/>
              </a:spcBef>
              <a:spcAft>
                <a:spcPts val="0"/>
              </a:spcAft>
              <a:buClrTx/>
              <a:buSzTx/>
              <a:buFont typeface="Arial" panose="020B0604020202020204" pitchFamily="34" charset="0"/>
              <a:buNone/>
              <a:tabLst/>
              <a:defRPr/>
            </a:pPr>
            <a:endParaRPr kumimoji="0" lang="fr-CA" sz="1800" b="0" i="0" u="none" strike="noStrike" kern="1200" cap="none" spc="0" normalizeH="0" baseline="0" noProof="0">
              <a:ln>
                <a:noFill/>
              </a:ln>
              <a:solidFill>
                <a:srgbClr val="002855"/>
              </a:solidFill>
              <a:effectLst/>
              <a:uLnTx/>
              <a:uFillTx/>
              <a:latin typeface="Arial"/>
              <a:ea typeface="+mn-ea"/>
              <a:cs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9C97ACD5-7219-426E-A8F2-5EAF5C82DDA0}"/>
              </a:ext>
            </a:extLst>
          </p:cNvPr>
          <p:cNvSpPr>
            <a:spLocks noGrp="1"/>
          </p:cNvSpPr>
          <p:nvPr>
            <p:ph type="sldNum" sz="quarter" idx="10"/>
            <p:custDataLst>
              <p:tags r:id="rId2"/>
            </p:custDataLst>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34086EEB-F3E1-654A-A42A-41B68528E268}" type="slidenum">
              <a:rPr kumimoji="0" lang="fr-CA" sz="900" b="0" i="0" u="none" strike="noStrike" kern="1200" cap="none" spc="0" normalizeH="0" baseline="0" noProof="0" smtClean="0">
                <a:ln>
                  <a:noFill/>
                </a:ln>
                <a:solidFill>
                  <a:srgbClr val="002855"/>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6</a:t>
            </a:fld>
            <a:endParaRPr kumimoji="0" lang="fr-CA" sz="900" b="0" i="0" u="none" strike="noStrike" kern="1200" cap="none" spc="0" normalizeH="0" baseline="0" noProof="0">
              <a:ln>
                <a:noFill/>
              </a:ln>
              <a:solidFill>
                <a:srgbClr val="002855"/>
              </a:solidFill>
              <a:effectLst/>
              <a:uLnTx/>
              <a:uFillTx/>
              <a:latin typeface="Arial"/>
              <a:ea typeface="+mn-ea"/>
              <a:cs typeface="+mn-cs"/>
            </a:endParaRPr>
          </a:p>
        </p:txBody>
      </p:sp>
      <p:sp>
        <p:nvSpPr>
          <p:cNvPr id="3" name="Titre 2">
            <a:extLst>
              <a:ext uri="{FF2B5EF4-FFF2-40B4-BE49-F238E27FC236}">
                <a16:creationId xmlns:a16="http://schemas.microsoft.com/office/drawing/2014/main" id="{924DBFD0-9A50-4469-B123-CA07816F7EC7}"/>
              </a:ext>
            </a:extLst>
          </p:cNvPr>
          <p:cNvSpPr>
            <a:spLocks noGrp="1"/>
          </p:cNvSpPr>
          <p:nvPr>
            <p:ph type="title"/>
            <p:custDataLst>
              <p:tags r:id="rId3"/>
            </p:custDataLst>
          </p:nvPr>
        </p:nvSpPr>
        <p:spPr>
          <a:xfrm>
            <a:off x="425840" y="395288"/>
            <a:ext cx="11323248" cy="730250"/>
          </a:xfrm>
        </p:spPr>
        <p:txBody>
          <a:bodyPr/>
          <a:lstStyle/>
          <a:p>
            <a:pPr algn="just">
              <a:lnSpc>
                <a:spcPct val="107000"/>
              </a:lnSpc>
              <a:spcBef>
                <a:spcPts val="600"/>
              </a:spcBef>
              <a:spcAft>
                <a:spcPts val="600"/>
              </a:spcAft>
            </a:pPr>
            <a:r>
              <a:rPr lang="fr-CA" sz="2800" b="1">
                <a:effectLst/>
                <a:ea typeface="Calibri" panose="020F0502020204030204" pitchFamily="34" charset="0"/>
                <a:cs typeface="Arial" panose="020B0604020202020204" pitchFamily="34" charset="0"/>
              </a:rPr>
              <a:t>Pourquoi faut-il entretenir les purgeurs de vapeur?</a:t>
            </a:r>
          </a:p>
        </p:txBody>
      </p:sp>
      <p:sp>
        <p:nvSpPr>
          <p:cNvPr id="12" name="Espace réservé du contenu 3">
            <a:extLst>
              <a:ext uri="{FF2B5EF4-FFF2-40B4-BE49-F238E27FC236}">
                <a16:creationId xmlns:a16="http://schemas.microsoft.com/office/drawing/2014/main" id="{D4C0DC74-CEB5-47CE-A448-AB025F326EE1}"/>
              </a:ext>
            </a:extLst>
          </p:cNvPr>
          <p:cNvSpPr txBox="1">
            <a:spLocks/>
          </p:cNvSpPr>
          <p:nvPr>
            <p:custDataLst>
              <p:tags r:id="rId4"/>
            </p:custDataLst>
          </p:nvPr>
        </p:nvSpPr>
        <p:spPr>
          <a:xfrm>
            <a:off x="149613" y="2846966"/>
            <a:ext cx="6303054" cy="3409455"/>
          </a:xfrm>
          <a:prstGeom prst="rect">
            <a:avLst/>
          </a:prstGeom>
        </p:spPr>
        <p:txBody>
          <a:bodyPr vert="horz" lIns="0" tIns="0" rIns="0" bIns="0" rtlCol="0">
            <a:noAutofit/>
          </a:bodyPr>
          <a:lstStyle>
            <a:lvl1pPr marL="0" indent="0" algn="l" defTabSz="914377" rtl="0" eaLnBrk="1" latinLnBrk="0" hangingPunct="1">
              <a:lnSpc>
                <a:spcPct val="100000"/>
              </a:lnSpc>
              <a:spcBef>
                <a:spcPts val="1800"/>
              </a:spcBef>
              <a:spcAft>
                <a:spcPts val="0"/>
              </a:spcAft>
              <a:buFont typeface="Arial" panose="020B0604020202020204" pitchFamily="34" charset="0"/>
              <a:buNone/>
              <a:tabLst/>
              <a:defRPr sz="2000" b="0" kern="1200">
                <a:solidFill>
                  <a:schemeClr val="tx2"/>
                </a:solidFill>
                <a:latin typeface="+mn-lt"/>
                <a:ea typeface="+mn-ea"/>
                <a:cs typeface="+mn-cs"/>
              </a:defRPr>
            </a:lvl1pPr>
            <a:lvl2pPr marL="252000" indent="-252000" algn="l" defTabSz="914377" rtl="0" eaLnBrk="1" latinLnBrk="0" hangingPunct="1">
              <a:lnSpc>
                <a:spcPct val="100000"/>
              </a:lnSpc>
              <a:spcBef>
                <a:spcPts val="1000"/>
              </a:spcBef>
              <a:spcAft>
                <a:spcPts val="0"/>
              </a:spcAft>
              <a:buClr>
                <a:schemeClr val="accent1"/>
              </a:buClr>
              <a:buFont typeface="Arial" panose="020B0604020202020204" pitchFamily="34" charset="0"/>
              <a:buChar char="•"/>
              <a:defRPr lang="fr-FR" sz="2000" b="0" kern="1200" dirty="0" smtClean="0">
                <a:solidFill>
                  <a:schemeClr val="tx2"/>
                </a:solidFill>
                <a:latin typeface="+mn-lt"/>
                <a:ea typeface="+mn-ea"/>
                <a:cs typeface="+mn-cs"/>
              </a:defRPr>
            </a:lvl2pPr>
            <a:lvl3pPr marL="475200" indent="-216000" algn="l" defTabSz="914377" rtl="0" eaLnBrk="1" latinLnBrk="0" hangingPunct="1">
              <a:lnSpc>
                <a:spcPct val="100000"/>
              </a:lnSpc>
              <a:spcBef>
                <a:spcPts val="500"/>
              </a:spcBef>
              <a:spcAft>
                <a:spcPts val="0"/>
              </a:spcAft>
              <a:buClr>
                <a:schemeClr val="accent1"/>
              </a:buClr>
              <a:buSzPct val="100000"/>
              <a:buFont typeface="Arial" panose="020B0604020202020204" pitchFamily="34" charset="0"/>
              <a:buChar char="•"/>
              <a:defRPr lang="fr-FR" sz="1800" b="0" kern="1200">
                <a:solidFill>
                  <a:schemeClr val="tx2"/>
                </a:solidFill>
                <a:latin typeface="+mn-lt"/>
                <a:ea typeface="+mn-ea"/>
                <a:cs typeface="+mn-cs"/>
              </a:defRPr>
            </a:lvl3pPr>
            <a:lvl4pPr marL="648000" indent="-180975" algn="l" defTabSz="914377" rtl="0" eaLnBrk="1" latinLnBrk="0" hangingPunct="1">
              <a:lnSpc>
                <a:spcPct val="100000"/>
              </a:lnSpc>
              <a:spcBef>
                <a:spcPts val="200"/>
              </a:spcBef>
              <a:spcAft>
                <a:spcPts val="0"/>
              </a:spcAft>
              <a:buClr>
                <a:schemeClr val="accent1"/>
              </a:buClr>
              <a:buSzPct val="100000"/>
              <a:buFont typeface="Arial" panose="020B0604020202020204" pitchFamily="34" charset="0"/>
              <a:buChar char="•"/>
              <a:defRPr lang="fr-FR" sz="1600" b="0" kern="1200">
                <a:solidFill>
                  <a:schemeClr val="tx2"/>
                </a:solidFill>
                <a:latin typeface="+mn-lt"/>
                <a:ea typeface="+mn-ea"/>
                <a:cs typeface="+mn-cs"/>
              </a:defRPr>
            </a:lvl4pPr>
            <a:lvl5pPr marL="0" marR="0" indent="0" algn="l" defTabSz="914377" rtl="0" eaLnBrk="1" fontAlgn="auto" latinLnBrk="0" hangingPunct="1">
              <a:lnSpc>
                <a:spcPct val="100000"/>
              </a:lnSpc>
              <a:spcBef>
                <a:spcPts val="1200"/>
              </a:spcBef>
              <a:spcAft>
                <a:spcPts val="0"/>
              </a:spcAft>
              <a:buClr>
                <a:schemeClr val="accent3"/>
              </a:buClr>
              <a:buSzTx/>
              <a:buFont typeface="Arial" panose="020B0604020202020204" pitchFamily="34" charset="0"/>
              <a:buNone/>
              <a:tabLst/>
              <a:defRPr lang="fr-FR" sz="1800" b="0" kern="1200" dirty="0">
                <a:solidFill>
                  <a:schemeClr val="tx2"/>
                </a:solidFill>
                <a:latin typeface="+mn-lt"/>
                <a:ea typeface="+mn-ea"/>
                <a:cs typeface="+mn-cs"/>
              </a:defRPr>
            </a:lvl5pPr>
            <a:lvl6pPr marL="0" marR="0" indent="0" algn="l" defTabSz="914377" rtl="0" eaLnBrk="1" fontAlgn="auto" latinLnBrk="0" hangingPunct="1">
              <a:lnSpc>
                <a:spcPct val="100000"/>
              </a:lnSpc>
              <a:spcBef>
                <a:spcPts val="800"/>
              </a:spcBef>
              <a:spcAft>
                <a:spcPts val="0"/>
              </a:spcAft>
              <a:buClrTx/>
              <a:buSzTx/>
              <a:buFont typeface="+mj-lt"/>
              <a:buNone/>
              <a:tabLst/>
              <a:defRPr lang="fr-FR" sz="1600" b="0" kern="1200" dirty="0" smtClean="0">
                <a:solidFill>
                  <a:schemeClr val="tx2"/>
                </a:solidFill>
                <a:latin typeface="+mn-lt"/>
                <a:ea typeface="+mn-ea"/>
                <a:cs typeface="+mn-cs"/>
              </a:defRPr>
            </a:lvl6pPr>
            <a:lvl7pPr marL="324000" marR="0" indent="-324000" algn="l" defTabSz="914377" rtl="0" eaLnBrk="1" fontAlgn="auto" latinLnBrk="0" hangingPunct="1">
              <a:lnSpc>
                <a:spcPct val="100000"/>
              </a:lnSpc>
              <a:spcBef>
                <a:spcPts val="1000"/>
              </a:spcBef>
              <a:spcAft>
                <a:spcPts val="0"/>
              </a:spcAft>
              <a:buClr>
                <a:schemeClr val="accent1"/>
              </a:buClr>
              <a:buSzPct val="100000"/>
              <a:buFont typeface="+mj-lt"/>
              <a:buAutoNum type="arabicPeriod"/>
              <a:tabLst/>
              <a:defRPr sz="2000" b="0" kern="1200">
                <a:solidFill>
                  <a:schemeClr val="tx2"/>
                </a:solidFill>
                <a:latin typeface="+mn-lt"/>
                <a:ea typeface="+mn-ea"/>
                <a:cs typeface="+mn-cs"/>
              </a:defRPr>
            </a:lvl7pPr>
            <a:lvl8pPr marL="547200" indent="-288000" algn="l" defTabSz="914377" rtl="0" eaLnBrk="1" latinLnBrk="0" hangingPunct="1">
              <a:lnSpc>
                <a:spcPct val="100000"/>
              </a:lnSpc>
              <a:spcBef>
                <a:spcPts val="500"/>
              </a:spcBef>
              <a:spcAft>
                <a:spcPts val="0"/>
              </a:spcAft>
              <a:buClr>
                <a:schemeClr val="accent1"/>
              </a:buClr>
              <a:buSzPct val="100000"/>
              <a:buFont typeface="+mj-lt"/>
              <a:buAutoNum type="arabicPeriod"/>
              <a:defRPr sz="1800" b="0" kern="1200">
                <a:solidFill>
                  <a:schemeClr val="tx2"/>
                </a:solidFill>
                <a:latin typeface="+mn-lt"/>
                <a:ea typeface="+mn-ea"/>
                <a:cs typeface="+mn-cs"/>
              </a:defRPr>
            </a:lvl8pPr>
            <a:lvl9pPr marL="720000" indent="-252000" algn="l" defTabSz="914377" rtl="0" eaLnBrk="1" latinLnBrk="0" hangingPunct="1">
              <a:lnSpc>
                <a:spcPct val="100000"/>
              </a:lnSpc>
              <a:spcBef>
                <a:spcPts val="200"/>
              </a:spcBef>
              <a:spcAft>
                <a:spcPts val="0"/>
              </a:spcAft>
              <a:buClr>
                <a:schemeClr val="accent1"/>
              </a:buClr>
              <a:buFont typeface="+mj-lt"/>
              <a:buAutoNum type="arabicPeriod"/>
              <a:defRPr sz="1600" kern="1200">
                <a:solidFill>
                  <a:schemeClr val="tx2"/>
                </a:solidFill>
                <a:latin typeface="+mn-lt"/>
                <a:ea typeface="+mn-ea"/>
                <a:cs typeface="+mn-cs"/>
              </a:defRPr>
            </a:lvl9pPr>
          </a:lstStyle>
          <a:p>
            <a:pPr marL="0" marR="0" lvl="0" indent="0" algn="just" defTabSz="914377" rtl="0" eaLnBrk="1" fontAlgn="auto" latinLnBrk="0" hangingPunct="1">
              <a:lnSpc>
                <a:spcPct val="100000"/>
              </a:lnSpc>
              <a:spcBef>
                <a:spcPts val="1200"/>
              </a:spcBef>
              <a:spcAft>
                <a:spcPts val="600"/>
              </a:spcAft>
              <a:buClrTx/>
              <a:buSzTx/>
              <a:buFont typeface="Arial" panose="020B0604020202020204" pitchFamily="34" charset="0"/>
              <a:buNone/>
              <a:tabLst/>
              <a:defRPr/>
            </a:pPr>
            <a:endParaRPr kumimoji="0" lang="fr-CA" sz="1600" b="0" i="0" u="none" strike="noStrike" kern="1200" cap="none" spc="0" normalizeH="0" baseline="0" noProof="0">
              <a:ln>
                <a:noFill/>
              </a:ln>
              <a:solidFill>
                <a:srgbClr val="002855"/>
              </a:solidFill>
              <a:effectLst/>
              <a:uLnTx/>
              <a:uFillTx/>
              <a:latin typeface="Arial"/>
              <a:ea typeface="Calibri" panose="020F0502020204030204" pitchFamily="34" charset="0"/>
              <a:cs typeface="Arial" panose="020B0604020202020204" pitchFamily="34" charset="0"/>
            </a:endParaRPr>
          </a:p>
          <a:p>
            <a:pPr marL="628650" marR="0" lvl="0" indent="-252413" algn="l" defTabSz="914377" rtl="0" eaLnBrk="1" fontAlgn="auto" latinLnBrk="0" hangingPunct="1">
              <a:lnSpc>
                <a:spcPct val="107000"/>
              </a:lnSpc>
              <a:spcBef>
                <a:spcPts val="600"/>
              </a:spcBef>
              <a:spcAft>
                <a:spcPts val="300"/>
              </a:spcAft>
              <a:buClrTx/>
              <a:buSzTx/>
              <a:buFont typeface="Symbol" panose="05050102010706020507" pitchFamily="18" charset="2"/>
              <a:buChar char=""/>
              <a:tabLst/>
              <a:defRPr/>
            </a:pPr>
            <a:r>
              <a:rPr kumimoji="0" lang="fr-CA" sz="1600" b="1" i="0" u="none" strike="noStrike" kern="1200" cap="none" spc="0" normalizeH="0" baseline="0" noProof="0">
                <a:ln>
                  <a:noFill/>
                </a:ln>
                <a:solidFill>
                  <a:srgbClr val="002855"/>
                </a:solidFill>
                <a:effectLst/>
                <a:uLnTx/>
                <a:uFillTx/>
                <a:latin typeface="Arial"/>
                <a:ea typeface="Calibri" panose="020F0502020204030204" pitchFamily="34" charset="0"/>
                <a:cs typeface="Arial" panose="020B0604020202020204" pitchFamily="34" charset="0"/>
              </a:rPr>
              <a:t>Un purgeur défaillant (en position ouverte) génère des fuites de vapeurs qui ne sont </a:t>
            </a:r>
            <a:r>
              <a:rPr kumimoji="0" lang="fr-CA" sz="1600" b="1" i="0" u="sng" strike="noStrike" kern="1200" cap="none" spc="0" normalizeH="0" baseline="0" noProof="0">
                <a:ln>
                  <a:noFill/>
                </a:ln>
                <a:solidFill>
                  <a:srgbClr val="002855"/>
                </a:solidFill>
                <a:uLnTx/>
                <a:uFillTx/>
                <a:latin typeface="Arial"/>
                <a:ea typeface="Calibri" panose="020F0502020204030204" pitchFamily="34" charset="0"/>
                <a:cs typeface="Arial" panose="020B0604020202020204" pitchFamily="34" charset="0"/>
              </a:rPr>
              <a:t>pas visibles à l’œil</a:t>
            </a:r>
            <a:r>
              <a:rPr lang="fr-CA" sz="1600" b="1">
                <a:solidFill>
                  <a:srgbClr val="002855"/>
                </a:solidFill>
                <a:latin typeface="Arial"/>
                <a:ea typeface="Calibri" panose="020F0502020204030204" pitchFamily="34" charset="0"/>
                <a:cs typeface="Arial" panose="020B0604020202020204" pitchFamily="34" charset="0"/>
              </a:rPr>
              <a:t> et engendrent une hausse de la consommation du gaz naturel. </a:t>
            </a:r>
            <a:r>
              <a:rPr lang="fr-CA" sz="1600">
                <a:solidFill>
                  <a:srgbClr val="002855"/>
                </a:solidFill>
                <a:latin typeface="Arial"/>
                <a:ea typeface="Calibri" panose="020F0502020204030204" pitchFamily="34" charset="0"/>
                <a:cs typeface="Arial" panose="020B0604020202020204" pitchFamily="34" charset="0"/>
              </a:rPr>
              <a:t>L’audit permet d’identifier les fuites et de réparer ou changer le </a:t>
            </a:r>
            <a:r>
              <a:rPr kumimoji="0" lang="fr-CA" sz="1600" i="0" u="none" strike="noStrike" kern="1200" cap="none" spc="0" normalizeH="0" baseline="0" noProof="0">
                <a:ln>
                  <a:noFill/>
                </a:ln>
                <a:solidFill>
                  <a:srgbClr val="002855"/>
                </a:solidFill>
                <a:effectLst/>
                <a:uLnTx/>
                <a:uFillTx/>
                <a:latin typeface="Arial"/>
                <a:ea typeface="Calibri" panose="020F0502020204030204" pitchFamily="34" charset="0"/>
                <a:cs typeface="Arial" panose="020B0604020202020204" pitchFamily="34" charset="0"/>
              </a:rPr>
              <a:t>purgeur défaillant</a:t>
            </a:r>
            <a:r>
              <a:rPr lang="fr-CA" sz="1600">
                <a:solidFill>
                  <a:srgbClr val="002855"/>
                </a:solidFill>
                <a:latin typeface="Arial"/>
                <a:ea typeface="Calibri" panose="020F0502020204030204" pitchFamily="34" charset="0"/>
                <a:cs typeface="Arial" panose="020B0604020202020204" pitchFamily="34" charset="0"/>
              </a:rPr>
              <a:t>.</a:t>
            </a:r>
            <a:endParaRPr kumimoji="0" lang="fr-CA" sz="1600" i="0" u="none" strike="noStrike" kern="1200" cap="none" spc="0" normalizeH="0" baseline="0" noProof="0">
              <a:ln>
                <a:noFill/>
              </a:ln>
              <a:solidFill>
                <a:srgbClr val="002855"/>
              </a:solidFill>
              <a:effectLst/>
              <a:uLnTx/>
              <a:uFillTx/>
              <a:latin typeface="Arial"/>
              <a:ea typeface="Calibri" panose="020F0502020204030204" pitchFamily="34" charset="0"/>
              <a:cs typeface="Arial" panose="020B0604020202020204" pitchFamily="34" charset="0"/>
            </a:endParaRPr>
          </a:p>
          <a:p>
            <a:pPr marL="628650" indent="-252413">
              <a:lnSpc>
                <a:spcPct val="107000"/>
              </a:lnSpc>
              <a:spcBef>
                <a:spcPts val="600"/>
              </a:spcBef>
              <a:spcAft>
                <a:spcPts val="300"/>
              </a:spcAft>
              <a:buFont typeface="Symbol" panose="05050102010706020507" pitchFamily="18" charset="2"/>
              <a:buChar char=""/>
            </a:pPr>
            <a:r>
              <a:rPr lang="fr-CA" sz="1600" b="1">
                <a:solidFill>
                  <a:srgbClr val="002855"/>
                </a:solidFill>
                <a:ea typeface="Calibri" panose="020F0502020204030204" pitchFamily="34" charset="0"/>
                <a:cs typeface="Arial" panose="020B0604020202020204" pitchFamily="34" charset="0"/>
              </a:rPr>
              <a:t>Environ 10% des purgeurs de vapeur deviennent défaillants chaque année</a:t>
            </a:r>
            <a:r>
              <a:rPr lang="fr-CA" sz="1600">
                <a:solidFill>
                  <a:srgbClr val="002855"/>
                </a:solidFill>
                <a:ea typeface="Calibri" panose="020F0502020204030204" pitchFamily="34" charset="0"/>
                <a:cs typeface="Arial" panose="020B0604020202020204" pitchFamily="34" charset="0"/>
              </a:rPr>
              <a:t>. </a:t>
            </a:r>
            <a:r>
              <a:rPr kumimoji="0" lang="fr-CA" sz="1600" b="0" i="0" u="none" strike="noStrike" kern="1200" cap="none" spc="0" normalizeH="0" baseline="0" noProof="0">
                <a:ln>
                  <a:noFill/>
                </a:ln>
                <a:solidFill>
                  <a:srgbClr val="002855"/>
                </a:solidFill>
                <a:effectLst/>
                <a:uLnTx/>
                <a:uFillTx/>
                <a:latin typeface="Arial"/>
                <a:ea typeface="Calibri" panose="020F0502020204030204" pitchFamily="34" charset="0"/>
                <a:cs typeface="Arial" panose="020B0604020202020204" pitchFamily="34" charset="0"/>
              </a:rPr>
              <a:t>En ce moment précis, des milliers de purgeurs sont défaillants et génèrent des pertes énergétiques chez nos clients sans qu’ils en soient conscients!</a:t>
            </a:r>
          </a:p>
          <a:p>
            <a:pPr marL="0" marR="0" lvl="0" indent="0" algn="just" defTabSz="914377" rtl="0" eaLnBrk="1" fontAlgn="auto" latinLnBrk="0" hangingPunct="1">
              <a:lnSpc>
                <a:spcPct val="100000"/>
              </a:lnSpc>
              <a:spcBef>
                <a:spcPts val="1200"/>
              </a:spcBef>
              <a:spcAft>
                <a:spcPts val="0"/>
              </a:spcAft>
              <a:buClrTx/>
              <a:buSzTx/>
              <a:buFont typeface="Arial" panose="020B0604020202020204" pitchFamily="34" charset="0"/>
              <a:buNone/>
              <a:tabLst/>
              <a:defRPr/>
            </a:pPr>
            <a:endParaRPr kumimoji="0" lang="fr-CA" sz="1600" b="1" i="0" u="none" strike="noStrike" kern="1200" cap="none" spc="0" normalizeH="0" baseline="0" noProof="0">
              <a:ln>
                <a:noFill/>
              </a:ln>
              <a:solidFill>
                <a:srgbClr val="002855"/>
              </a:solidFill>
              <a:effectLst/>
              <a:uLnTx/>
              <a:uFillTx/>
              <a:latin typeface="Arial"/>
              <a:ea typeface="+mn-ea"/>
              <a:cs typeface="+mn-cs"/>
            </a:endParaRPr>
          </a:p>
          <a:p>
            <a:pPr marL="0" marR="0" lvl="0" indent="0" algn="just" defTabSz="914377" rtl="0" eaLnBrk="1" fontAlgn="auto" latinLnBrk="0" hangingPunct="1">
              <a:lnSpc>
                <a:spcPct val="100000"/>
              </a:lnSpc>
              <a:spcBef>
                <a:spcPts val="1200"/>
              </a:spcBef>
              <a:spcAft>
                <a:spcPts val="0"/>
              </a:spcAft>
              <a:buClrTx/>
              <a:buSzTx/>
              <a:buFont typeface="Arial" panose="020B0604020202020204" pitchFamily="34" charset="0"/>
              <a:buNone/>
              <a:tabLst/>
              <a:defRPr/>
            </a:pPr>
            <a:endParaRPr kumimoji="0" lang="fr-CA" sz="1800" b="0" i="0" u="none" strike="noStrike" kern="1200" cap="none" spc="0" normalizeH="0" baseline="0" noProof="0">
              <a:ln>
                <a:noFill/>
              </a:ln>
              <a:solidFill>
                <a:srgbClr val="002855"/>
              </a:solidFill>
              <a:effectLst/>
              <a:uLnTx/>
              <a:uFillTx/>
              <a:latin typeface="Arial"/>
              <a:ea typeface="+mn-ea"/>
              <a:cs typeface="Calibri" panose="020F0502020204030204" pitchFamily="34" charset="0"/>
            </a:endParaRPr>
          </a:p>
          <a:p>
            <a:pPr marL="966375" marR="0" lvl="1" indent="-285750" algn="just" defTabSz="914377" rtl="0" eaLnBrk="1" fontAlgn="auto" latinLnBrk="0" hangingPunct="1">
              <a:lnSpc>
                <a:spcPct val="100000"/>
              </a:lnSpc>
              <a:spcBef>
                <a:spcPts val="1200"/>
              </a:spcBef>
              <a:spcAft>
                <a:spcPts val="0"/>
              </a:spcAft>
              <a:buClr>
                <a:srgbClr val="009FDF"/>
              </a:buClr>
              <a:buSzTx/>
              <a:buFont typeface="Arial" panose="020B0604020202020204" pitchFamily="34" charset="0"/>
              <a:buChar char="•"/>
              <a:tabLst/>
              <a:defRPr/>
            </a:pPr>
            <a:endParaRPr kumimoji="0" lang="fr-CA" sz="1800" b="0" i="0" u="none" strike="noStrike" kern="1200" cap="none" spc="0" normalizeH="0" baseline="0" noProof="0">
              <a:ln>
                <a:noFill/>
              </a:ln>
              <a:solidFill>
                <a:srgbClr val="002855"/>
              </a:solidFill>
              <a:effectLst/>
              <a:uLnTx/>
              <a:uFillTx/>
              <a:latin typeface="Arial"/>
              <a:ea typeface="+mn-ea"/>
              <a:cs typeface="Calibri" panose="020F0502020204030204" pitchFamily="34" charset="0"/>
            </a:endParaRPr>
          </a:p>
        </p:txBody>
      </p:sp>
      <p:pic>
        <p:nvPicPr>
          <p:cNvPr id="15" name="Image 14">
            <a:extLst>
              <a:ext uri="{FF2B5EF4-FFF2-40B4-BE49-F238E27FC236}">
                <a16:creationId xmlns:a16="http://schemas.microsoft.com/office/drawing/2014/main" id="{A4F9A268-C8A3-4613-12D2-06F7BB0A4DA5}"/>
              </a:ext>
            </a:extLst>
          </p:cNvPr>
          <p:cNvPicPr>
            <a:picLocks noChangeAspect="1"/>
          </p:cNvPicPr>
          <p:nvPr/>
        </p:nvPicPr>
        <p:blipFill>
          <a:blip r:embed="rId7"/>
          <a:stretch>
            <a:fillRect/>
          </a:stretch>
        </p:blipFill>
        <p:spPr>
          <a:xfrm>
            <a:off x="7512405" y="3638645"/>
            <a:ext cx="3573830" cy="2914283"/>
          </a:xfrm>
          <a:prstGeom prst="rect">
            <a:avLst/>
          </a:prstGeom>
        </p:spPr>
      </p:pic>
      <p:pic>
        <p:nvPicPr>
          <p:cNvPr id="18" name="Image 17">
            <a:extLst>
              <a:ext uri="{FF2B5EF4-FFF2-40B4-BE49-F238E27FC236}">
                <a16:creationId xmlns:a16="http://schemas.microsoft.com/office/drawing/2014/main" id="{09B8AB0E-5C44-FA09-68C8-02CD7B9ED977}"/>
              </a:ext>
            </a:extLst>
          </p:cNvPr>
          <p:cNvPicPr>
            <a:picLocks noChangeAspect="1"/>
          </p:cNvPicPr>
          <p:nvPr/>
        </p:nvPicPr>
        <p:blipFill>
          <a:blip r:embed="rId8"/>
          <a:stretch>
            <a:fillRect/>
          </a:stretch>
        </p:blipFill>
        <p:spPr>
          <a:xfrm>
            <a:off x="7180873" y="1196960"/>
            <a:ext cx="4769198" cy="2121471"/>
          </a:xfrm>
          <a:prstGeom prst="rect">
            <a:avLst/>
          </a:prstGeom>
        </p:spPr>
      </p:pic>
      <p:sp>
        <p:nvSpPr>
          <p:cNvPr id="4" name="Rectangle : coins arrondis 3">
            <a:extLst>
              <a:ext uri="{FF2B5EF4-FFF2-40B4-BE49-F238E27FC236}">
                <a16:creationId xmlns:a16="http://schemas.microsoft.com/office/drawing/2014/main" id="{B798459E-AE56-B0BC-907F-21B43911C8B3}"/>
              </a:ext>
            </a:extLst>
          </p:cNvPr>
          <p:cNvSpPr/>
          <p:nvPr/>
        </p:nvSpPr>
        <p:spPr>
          <a:xfrm>
            <a:off x="6915900" y="3531442"/>
            <a:ext cx="4898541" cy="3123928"/>
          </a:xfrm>
          <a:prstGeom prst="roundRect">
            <a:avLst/>
          </a:prstGeom>
          <a:noFill/>
          <a:ln>
            <a:solidFill>
              <a:srgbClr val="009FDF"/>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marL="0" marR="0" lvl="0" indent="0" algn="l" defTabSz="914377" rtl="0" eaLnBrk="1" fontAlgn="auto" latinLnBrk="0" hangingPunct="1">
              <a:lnSpc>
                <a:spcPct val="100000"/>
              </a:lnSpc>
              <a:spcBef>
                <a:spcPts val="0"/>
              </a:spcBef>
              <a:spcAft>
                <a:spcPts val="600"/>
              </a:spcAft>
              <a:buClrTx/>
              <a:buSzTx/>
              <a:buFontTx/>
              <a:buNone/>
              <a:tabLst/>
              <a:defRPr/>
            </a:pPr>
            <a:endParaRPr kumimoji="0" lang="fr-CA" sz="1200" b="1" i="0" u="none" strike="noStrike" kern="1200" cap="none" spc="0" normalizeH="0" baseline="0" noProof="0">
              <a:ln>
                <a:noFill/>
              </a:ln>
              <a:solidFill>
                <a:srgbClr val="FFFFFF"/>
              </a:solidFill>
              <a:effectLst/>
              <a:uLnTx/>
              <a:uFillTx/>
              <a:latin typeface="Arial"/>
              <a:ea typeface="+mn-ea"/>
              <a:cs typeface="+mn-cs"/>
            </a:endParaRPr>
          </a:p>
        </p:txBody>
      </p:sp>
      <p:sp>
        <p:nvSpPr>
          <p:cNvPr id="7" name="ZoneTexte 6">
            <a:extLst>
              <a:ext uri="{FF2B5EF4-FFF2-40B4-BE49-F238E27FC236}">
                <a16:creationId xmlns:a16="http://schemas.microsoft.com/office/drawing/2014/main" id="{411E3B79-955A-8B87-C097-2B7737FFBD95}"/>
              </a:ext>
            </a:extLst>
          </p:cNvPr>
          <p:cNvSpPr txBox="1"/>
          <p:nvPr/>
        </p:nvSpPr>
        <p:spPr>
          <a:xfrm>
            <a:off x="626433" y="1277306"/>
            <a:ext cx="5635873" cy="1569660"/>
          </a:xfrm>
          <a:prstGeom prst="rect">
            <a:avLst/>
          </a:prstGeom>
          <a:solidFill>
            <a:schemeClr val="accent4">
              <a:lumMod val="20000"/>
              <a:lumOff val="80000"/>
            </a:schemeClr>
          </a:solidFill>
        </p:spPr>
        <p:txBody>
          <a:bodyPr wrap="square" lIns="91440" tIns="45720" rIns="91440" bIns="45720" anchor="t">
            <a:spAutoFit/>
          </a:bodyPr>
          <a:lstStyle/>
          <a:p>
            <a:r>
              <a:rPr lang="fr-CA" sz="1600" b="0" i="0">
                <a:solidFill>
                  <a:srgbClr val="002855"/>
                </a:solidFill>
                <a:effectLst/>
                <a:latin typeface="ArialMT"/>
              </a:rPr>
              <a:t>Un purgeur de vapeur est un </a:t>
            </a:r>
            <a:r>
              <a:rPr lang="fr-CA" sz="1600" b="1" i="0">
                <a:solidFill>
                  <a:srgbClr val="002855"/>
                </a:solidFill>
                <a:effectLst/>
                <a:latin typeface="ArialMT"/>
              </a:rPr>
              <a:t>dispositif clé dans un système de vapeur</a:t>
            </a:r>
            <a:r>
              <a:rPr lang="fr-CA" sz="1600" b="0" i="0">
                <a:solidFill>
                  <a:srgbClr val="002855"/>
                </a:solidFill>
                <a:effectLst/>
                <a:latin typeface="ArialMT"/>
              </a:rPr>
              <a:t>. Il permet d’éliminer la condensation tout en maintenant la vapeur dans le réseau. L’évacuation du condensat est nécessaire car elle permet de garantir une circulation optimale de la vapeur, sans compromettre l’efficacité du système. </a:t>
            </a:r>
            <a:endParaRPr lang="fr-CA" sz="1600"/>
          </a:p>
        </p:txBody>
      </p:sp>
    </p:spTree>
    <p:extLst>
      <p:ext uri="{BB962C8B-B14F-4D97-AF65-F5344CB8AC3E}">
        <p14:creationId xmlns:p14="http://schemas.microsoft.com/office/powerpoint/2010/main" val="3154572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85FD68A-9657-E78C-4067-5C97E3171B6A}"/>
              </a:ext>
            </a:extLst>
          </p:cNvPr>
          <p:cNvSpPr>
            <a:spLocks noGrp="1"/>
          </p:cNvSpPr>
          <p:nvPr>
            <p:ph type="body" sz="quarter" idx="20"/>
          </p:nvPr>
        </p:nvSpPr>
        <p:spPr/>
        <p:txBody>
          <a:bodyPr/>
          <a:lstStyle/>
          <a:p>
            <a:endParaRPr lang="fr-CA"/>
          </a:p>
        </p:txBody>
      </p:sp>
      <p:sp>
        <p:nvSpPr>
          <p:cNvPr id="3" name="Espace réservé du texte 2">
            <a:extLst>
              <a:ext uri="{FF2B5EF4-FFF2-40B4-BE49-F238E27FC236}">
                <a16:creationId xmlns:a16="http://schemas.microsoft.com/office/drawing/2014/main" id="{3D0BF3E6-CCD0-8E76-3526-E3FAC75AB655}"/>
              </a:ext>
            </a:extLst>
          </p:cNvPr>
          <p:cNvSpPr>
            <a:spLocks noGrp="1"/>
          </p:cNvSpPr>
          <p:nvPr>
            <p:ph type="body" sz="quarter" idx="19"/>
          </p:nvPr>
        </p:nvSpPr>
        <p:spPr/>
        <p:txBody>
          <a:bodyPr/>
          <a:lstStyle/>
          <a:p>
            <a:r>
              <a:rPr lang="fr-CA">
                <a:cs typeface="Arial"/>
              </a:rPr>
              <a:t>RAPPEL</a:t>
            </a:r>
            <a:endParaRPr lang="fr-CA"/>
          </a:p>
        </p:txBody>
      </p:sp>
      <p:sp>
        <p:nvSpPr>
          <p:cNvPr id="4" name="Titre 3">
            <a:extLst>
              <a:ext uri="{FF2B5EF4-FFF2-40B4-BE49-F238E27FC236}">
                <a16:creationId xmlns:a16="http://schemas.microsoft.com/office/drawing/2014/main" id="{05630FF0-1D70-193B-1E8E-E9B6A7E4C77B}"/>
              </a:ext>
            </a:extLst>
          </p:cNvPr>
          <p:cNvSpPr>
            <a:spLocks noGrp="1"/>
          </p:cNvSpPr>
          <p:nvPr>
            <p:ph type="title"/>
          </p:nvPr>
        </p:nvSpPr>
        <p:spPr/>
        <p:txBody>
          <a:bodyPr/>
          <a:lstStyle/>
          <a:p>
            <a:r>
              <a:rPr lang="fr-CA"/>
              <a:t>3 mesures subventionnées pour améliorer le rendement énergétique du réseau de vapeur</a:t>
            </a:r>
          </a:p>
        </p:txBody>
      </p:sp>
      <p:sp>
        <p:nvSpPr>
          <p:cNvPr id="5" name="Espace réservé du texte 4">
            <a:extLst>
              <a:ext uri="{FF2B5EF4-FFF2-40B4-BE49-F238E27FC236}">
                <a16:creationId xmlns:a16="http://schemas.microsoft.com/office/drawing/2014/main" id="{CE2AA8BE-D7E7-992D-28F1-F0D02DBB8611}"/>
              </a:ext>
            </a:extLst>
          </p:cNvPr>
          <p:cNvSpPr>
            <a:spLocks noGrp="1"/>
          </p:cNvSpPr>
          <p:nvPr>
            <p:ph type="body" sz="quarter" idx="26"/>
          </p:nvPr>
        </p:nvSpPr>
        <p:spPr>
          <a:xfrm>
            <a:off x="425748" y="1601999"/>
            <a:ext cx="3079452" cy="3246225"/>
          </a:xfrm>
        </p:spPr>
        <p:txBody>
          <a:bodyPr/>
          <a:lstStyle/>
          <a:p>
            <a:r>
              <a:rPr lang="fr-CA" sz="1800" b="1" dirty="0"/>
              <a:t>1- Audit </a:t>
            </a:r>
          </a:p>
          <a:p>
            <a:pPr marL="285750" indent="-285750">
              <a:spcBef>
                <a:spcPts val="1000"/>
              </a:spcBef>
              <a:buFont typeface="Arial" panose="020B0604020202020204" pitchFamily="34" charset="0"/>
              <a:buChar char="•"/>
            </a:pPr>
            <a:r>
              <a:rPr lang="fr-CA" sz="1400" dirty="0"/>
              <a:t>L’audit consiste à vérifier si les purgeurs de vapeur sont défaillants ou non.</a:t>
            </a:r>
          </a:p>
          <a:p>
            <a:pPr marL="285750" indent="-285750">
              <a:spcBef>
                <a:spcPts val="1000"/>
              </a:spcBef>
              <a:buFont typeface="Arial" panose="020B0604020202020204" pitchFamily="34" charset="0"/>
              <a:buChar char="•"/>
            </a:pPr>
            <a:r>
              <a:rPr lang="fr-CA" sz="1400" dirty="0"/>
              <a:t>La subvention vise à encourager le client à vérifier l’état de ses purgeurs au </a:t>
            </a:r>
            <a:r>
              <a:rPr lang="fr-CA" sz="1400" u="sng" dirty="0"/>
              <a:t>minimum une fois par année calendrier</a:t>
            </a:r>
            <a:r>
              <a:rPr lang="fr-CA" sz="1400" dirty="0"/>
              <a:t>.</a:t>
            </a:r>
            <a:endParaRPr lang="fr-CA" sz="1600" dirty="0"/>
          </a:p>
          <a:p>
            <a:pPr marL="285750" indent="-285750">
              <a:buFont typeface="Arial" panose="020B0604020202020204" pitchFamily="34" charset="0"/>
              <a:buChar char="•"/>
            </a:pPr>
            <a:endParaRPr lang="fr-CA" sz="1600" dirty="0"/>
          </a:p>
        </p:txBody>
      </p:sp>
      <p:sp>
        <p:nvSpPr>
          <p:cNvPr id="6" name="Espace réservé du texte 5">
            <a:extLst>
              <a:ext uri="{FF2B5EF4-FFF2-40B4-BE49-F238E27FC236}">
                <a16:creationId xmlns:a16="http://schemas.microsoft.com/office/drawing/2014/main" id="{A7CE81E5-0FDA-C152-40F2-26653C6C46E5}"/>
              </a:ext>
            </a:extLst>
          </p:cNvPr>
          <p:cNvSpPr>
            <a:spLocks noGrp="1"/>
          </p:cNvSpPr>
          <p:nvPr>
            <p:ph type="body" sz="quarter" idx="28"/>
          </p:nvPr>
        </p:nvSpPr>
        <p:spPr>
          <a:xfrm>
            <a:off x="3724275" y="1601999"/>
            <a:ext cx="4171725" cy="3246225"/>
          </a:xfrm>
        </p:spPr>
        <p:txBody>
          <a:bodyPr/>
          <a:lstStyle/>
          <a:p>
            <a:r>
              <a:rPr lang="fr-CA" sz="1800" b="1" dirty="0"/>
              <a:t>2- Système de surveillance automatique</a:t>
            </a:r>
          </a:p>
          <a:p>
            <a:pPr marL="285750" indent="-285750">
              <a:buFont typeface="Arial" panose="020B0604020202020204" pitchFamily="34" charset="0"/>
              <a:buChar char="•"/>
            </a:pPr>
            <a:r>
              <a:rPr lang="fr-CA" sz="1400" dirty="0"/>
              <a:t>La subvention vise à encourager le client à installer un système émettant des alertes de défaillance en temps réel (surveillance en continu). </a:t>
            </a:r>
          </a:p>
          <a:p>
            <a:pPr marL="285750" indent="-285750">
              <a:spcBef>
                <a:spcPts val="1000"/>
              </a:spcBef>
              <a:buFont typeface="Arial" panose="020B0604020202020204" pitchFamily="34" charset="0"/>
              <a:buChar char="•"/>
            </a:pPr>
            <a:r>
              <a:rPr lang="fr-CA" sz="1400" dirty="0"/>
              <a:t>Cette mesure peut être pertinente pour des purgeurs difficiles et plus chers à auditer (emplacement en hauteur ou difficile d’accès par exemple).</a:t>
            </a:r>
          </a:p>
        </p:txBody>
      </p:sp>
      <p:sp>
        <p:nvSpPr>
          <p:cNvPr id="7" name="Espace réservé du texte 6">
            <a:extLst>
              <a:ext uri="{FF2B5EF4-FFF2-40B4-BE49-F238E27FC236}">
                <a16:creationId xmlns:a16="http://schemas.microsoft.com/office/drawing/2014/main" id="{CD5CDE8E-6557-D1CB-1B24-095BA22CB1F7}"/>
              </a:ext>
            </a:extLst>
          </p:cNvPr>
          <p:cNvSpPr>
            <a:spLocks noGrp="1"/>
          </p:cNvSpPr>
          <p:nvPr>
            <p:ph type="body" sz="quarter" idx="27"/>
          </p:nvPr>
        </p:nvSpPr>
        <p:spPr>
          <a:xfrm>
            <a:off x="8148552" y="1602000"/>
            <a:ext cx="3617700" cy="4660200"/>
          </a:xfrm>
        </p:spPr>
        <p:txBody>
          <a:bodyPr/>
          <a:lstStyle/>
          <a:p>
            <a:r>
              <a:rPr lang="fr-CA" sz="1800" b="1" dirty="0"/>
              <a:t>3- Isolation thermique des purgeurs</a:t>
            </a:r>
          </a:p>
          <a:p>
            <a:pPr marL="285750" indent="-285750">
              <a:spcBef>
                <a:spcPts val="1000"/>
              </a:spcBef>
              <a:buFont typeface="Arial" panose="020B0604020202020204" pitchFamily="34" charset="0"/>
              <a:buChar char="•"/>
            </a:pPr>
            <a:r>
              <a:rPr lang="fr-CA" sz="1400" dirty="0"/>
              <a:t>La subvention vise à réduire les pertes thermiques par radiation.</a:t>
            </a:r>
          </a:p>
          <a:p>
            <a:pPr marL="285750" indent="-285750">
              <a:spcBef>
                <a:spcPts val="1000"/>
              </a:spcBef>
              <a:buFont typeface="Arial" panose="020B0604020202020204" pitchFamily="34" charset="0"/>
              <a:buChar char="•"/>
            </a:pPr>
            <a:r>
              <a:rPr lang="fr-CA" sz="1400" dirty="0"/>
              <a:t>Les couvertures isolantes amovibles se manipulent facilement. Elles ne sont pas contraignantes pour réaliser l’entretien des purgeurs. 	</a:t>
            </a:r>
          </a:p>
          <a:p>
            <a:pPr>
              <a:spcBef>
                <a:spcPts val="3000"/>
              </a:spcBef>
              <a:tabLst>
                <a:tab pos="809625" algn="l"/>
              </a:tabLst>
            </a:pPr>
            <a:r>
              <a:rPr lang="fr-CA" sz="1400" dirty="0"/>
              <a:t>	</a:t>
            </a:r>
            <a:r>
              <a:rPr lang="fr-CA" sz="1400" b="1" dirty="0"/>
              <a:t>Attention</a:t>
            </a:r>
            <a:r>
              <a:rPr lang="fr-CA" sz="1400" dirty="0"/>
              <a:t> : tous les 	purgeurs ne peuvent pas 	être isolés. </a:t>
            </a:r>
          </a:p>
          <a:p>
            <a:pPr defTabSz="809625"/>
            <a:r>
              <a:rPr lang="fr-CA" sz="1400" dirty="0"/>
              <a:t>Veuillez confirmer avec votre fournisseur avant de procéder à des travaux d’isolation.</a:t>
            </a:r>
          </a:p>
        </p:txBody>
      </p:sp>
      <p:sp>
        <p:nvSpPr>
          <p:cNvPr id="8" name="Espace réservé du numéro de diapositive 7">
            <a:extLst>
              <a:ext uri="{FF2B5EF4-FFF2-40B4-BE49-F238E27FC236}">
                <a16:creationId xmlns:a16="http://schemas.microsoft.com/office/drawing/2014/main" id="{E8BB0DF8-7926-4816-C809-ED9D16B97A1A}"/>
              </a:ext>
            </a:extLst>
          </p:cNvPr>
          <p:cNvSpPr>
            <a:spLocks noGrp="1"/>
          </p:cNvSpPr>
          <p:nvPr>
            <p:ph type="sldNum" sz="quarter" idx="10"/>
          </p:nvPr>
        </p:nvSpPr>
        <p:spPr/>
        <p:txBody>
          <a:bodyPr/>
          <a:lstStyle/>
          <a:p>
            <a:fld id="{34086EEB-F3E1-654A-A42A-41B68528E268}" type="slidenum">
              <a:rPr lang="fr-CA" smtClean="0"/>
              <a:pPr/>
              <a:t>7</a:t>
            </a:fld>
            <a:endParaRPr lang="fr-CA"/>
          </a:p>
        </p:txBody>
      </p:sp>
      <p:grpSp>
        <p:nvGrpSpPr>
          <p:cNvPr id="9" name="Groupe 8">
            <a:extLst>
              <a:ext uri="{FF2B5EF4-FFF2-40B4-BE49-F238E27FC236}">
                <a16:creationId xmlns:a16="http://schemas.microsoft.com/office/drawing/2014/main" id="{BED46190-6539-565E-B8EF-07B70C43CCF9}"/>
              </a:ext>
            </a:extLst>
          </p:cNvPr>
          <p:cNvGrpSpPr>
            <a:grpSpLocks noChangeAspect="1"/>
          </p:cNvGrpSpPr>
          <p:nvPr>
            <p:custDataLst>
              <p:tags r:id="rId1"/>
            </p:custDataLst>
          </p:nvPr>
        </p:nvGrpSpPr>
        <p:grpSpPr>
          <a:xfrm>
            <a:off x="8148552" y="4300990"/>
            <a:ext cx="1090870" cy="1090870"/>
            <a:chOff x="3901438" y="5382807"/>
            <a:chExt cx="1090870" cy="1090870"/>
          </a:xfrm>
        </p:grpSpPr>
        <p:sp>
          <p:nvSpPr>
            <p:cNvPr id="10" name="Ellipse 9">
              <a:extLst>
                <a:ext uri="{FF2B5EF4-FFF2-40B4-BE49-F238E27FC236}">
                  <a16:creationId xmlns:a16="http://schemas.microsoft.com/office/drawing/2014/main" id="{FE2CF03E-D827-D6A6-A112-CCCC9DD8CCC5}"/>
                </a:ext>
              </a:extLst>
            </p:cNvPr>
            <p:cNvSpPr/>
            <p:nvPr>
              <p:custDataLst>
                <p:tags r:id="rId2"/>
              </p:custDataLst>
            </p:nvPr>
          </p:nvSpPr>
          <p:spPr>
            <a:xfrm>
              <a:off x="3904773" y="5417962"/>
              <a:ext cx="1033200" cy="1033739"/>
            </a:xfrm>
            <a:prstGeom prst="ellipse">
              <a:avLst/>
            </a:prstGeom>
            <a:solidFill>
              <a:srgbClr val="DA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sz="2400">
                <a:solidFill>
                  <a:srgbClr val="009FDF"/>
                </a:solidFill>
                <a:latin typeface="Arial"/>
              </a:endParaRPr>
            </a:p>
          </p:txBody>
        </p:sp>
        <p:pic>
          <p:nvPicPr>
            <p:cNvPr id="11" name="Image 10">
              <a:extLst>
                <a:ext uri="{FF2B5EF4-FFF2-40B4-BE49-F238E27FC236}">
                  <a16:creationId xmlns:a16="http://schemas.microsoft.com/office/drawing/2014/main" id="{A5B45D86-569E-9833-140A-4B1BF02DEA32}"/>
                </a:ext>
              </a:extLst>
            </p:cNvPr>
            <p:cNvPicPr>
              <a:picLocks noChangeAspect="1"/>
            </p:cNvPicPr>
            <p:nvPr>
              <p:custDataLst>
                <p:tags r:id="rId3"/>
              </p:custDataLst>
            </p:nvPr>
          </p:nvPicPr>
          <p:blipFill>
            <a:blip r:embed="rId6"/>
            <a:srcRect/>
            <a:stretch/>
          </p:blipFill>
          <p:spPr>
            <a:xfrm>
              <a:off x="3901438" y="5382807"/>
              <a:ext cx="1090870" cy="1090870"/>
            </a:xfrm>
            <a:prstGeom prst="rect">
              <a:avLst/>
            </a:prstGeom>
          </p:spPr>
        </p:pic>
      </p:grpSp>
      <p:sp>
        <p:nvSpPr>
          <p:cNvPr id="12" name="Espace réservé du texte 4">
            <a:extLst>
              <a:ext uri="{FF2B5EF4-FFF2-40B4-BE49-F238E27FC236}">
                <a16:creationId xmlns:a16="http://schemas.microsoft.com/office/drawing/2014/main" id="{CEED0496-D785-9CFF-0A95-3E917A7517E1}"/>
              </a:ext>
            </a:extLst>
          </p:cNvPr>
          <p:cNvSpPr txBox="1">
            <a:spLocks/>
          </p:cNvSpPr>
          <p:nvPr/>
        </p:nvSpPr>
        <p:spPr>
          <a:xfrm>
            <a:off x="443448" y="4970623"/>
            <a:ext cx="7452552" cy="1291577"/>
          </a:xfrm>
          <a:prstGeom prst="roundRect">
            <a:avLst>
              <a:gd name="adj" fmla="val 11233"/>
            </a:avLst>
          </a:prstGeom>
          <a:solidFill>
            <a:schemeClr val="bg2"/>
          </a:solidFill>
        </p:spPr>
        <p:txBody>
          <a:bodyPr vert="horz" lIns="180000" tIns="144000" rIns="180000" bIns="144000" rtlCol="0" anchor="t" anchorCtr="0">
            <a:noAutofit/>
          </a:bodyPr>
          <a:lstStyle>
            <a:lvl1pPr marL="0" indent="0" algn="l" defTabSz="914377" rtl="0" eaLnBrk="1" latinLnBrk="0" hangingPunct="1">
              <a:lnSpc>
                <a:spcPct val="100000"/>
              </a:lnSpc>
              <a:spcBef>
                <a:spcPts val="1800"/>
              </a:spcBef>
              <a:spcAft>
                <a:spcPts val="0"/>
              </a:spcAft>
              <a:buFont typeface="Arial" panose="020B0604020202020204" pitchFamily="34" charset="0"/>
              <a:buNone/>
              <a:tabLst/>
              <a:defRPr sz="2000" b="0" kern="1200">
                <a:solidFill>
                  <a:schemeClr val="tx2"/>
                </a:solidFill>
                <a:latin typeface="+mn-lt"/>
                <a:ea typeface="+mn-ea"/>
                <a:cs typeface="+mn-cs"/>
              </a:defRPr>
            </a:lvl1pPr>
            <a:lvl2pPr marL="252000" indent="-252000" algn="l" defTabSz="914377" rtl="0" eaLnBrk="1" latinLnBrk="0" hangingPunct="1">
              <a:lnSpc>
                <a:spcPct val="100000"/>
              </a:lnSpc>
              <a:spcBef>
                <a:spcPts val="1000"/>
              </a:spcBef>
              <a:spcAft>
                <a:spcPts val="0"/>
              </a:spcAft>
              <a:buClr>
                <a:schemeClr val="accent1"/>
              </a:buClr>
              <a:buFont typeface="Arial" panose="020B0604020202020204" pitchFamily="34" charset="0"/>
              <a:buChar char="•"/>
              <a:defRPr lang="fr-CA" sz="2000" b="0" kern="1200" dirty="0" smtClean="0">
                <a:solidFill>
                  <a:schemeClr val="tx2"/>
                </a:solidFill>
                <a:latin typeface="+mn-lt"/>
                <a:ea typeface="+mn-ea"/>
                <a:cs typeface="+mn-cs"/>
              </a:defRPr>
            </a:lvl2pPr>
            <a:lvl3pPr marL="475200" indent="-216000" algn="l" defTabSz="914377" rtl="0" eaLnBrk="1" latinLnBrk="0" hangingPunct="1">
              <a:lnSpc>
                <a:spcPct val="100000"/>
              </a:lnSpc>
              <a:spcBef>
                <a:spcPts val="500"/>
              </a:spcBef>
              <a:spcAft>
                <a:spcPts val="0"/>
              </a:spcAft>
              <a:buClr>
                <a:schemeClr val="accent1"/>
              </a:buClr>
              <a:buSzPct val="100000"/>
              <a:buFont typeface="Arial" panose="020B0604020202020204" pitchFamily="34" charset="0"/>
              <a:buChar char="•"/>
              <a:defRPr lang="fr-CA" sz="1800" b="0" kern="1200" dirty="0" smtClean="0">
                <a:solidFill>
                  <a:schemeClr val="tx2"/>
                </a:solidFill>
                <a:latin typeface="+mn-lt"/>
                <a:ea typeface="+mn-ea"/>
                <a:cs typeface="+mn-cs"/>
              </a:defRPr>
            </a:lvl3pPr>
            <a:lvl4pPr marL="648000" indent="-180975" algn="l" defTabSz="914377" rtl="0" eaLnBrk="1" latinLnBrk="0" hangingPunct="1">
              <a:lnSpc>
                <a:spcPct val="100000"/>
              </a:lnSpc>
              <a:spcBef>
                <a:spcPts val="200"/>
              </a:spcBef>
              <a:spcAft>
                <a:spcPts val="0"/>
              </a:spcAft>
              <a:buClr>
                <a:schemeClr val="accent1"/>
              </a:buClr>
              <a:buSzPct val="100000"/>
              <a:buFont typeface="Arial" panose="020B0604020202020204" pitchFamily="34" charset="0"/>
              <a:buChar char="•"/>
              <a:defRPr lang="fr-CA" sz="1600" b="0" kern="1200" dirty="0">
                <a:solidFill>
                  <a:schemeClr val="tx2"/>
                </a:solidFill>
                <a:latin typeface="+mn-lt"/>
                <a:ea typeface="+mn-ea"/>
                <a:cs typeface="+mn-cs"/>
              </a:defRPr>
            </a:lvl4pPr>
            <a:lvl5pPr marL="0" marR="0" indent="0" algn="l" defTabSz="914377" rtl="0" eaLnBrk="1" fontAlgn="auto" latinLnBrk="0" hangingPunct="1">
              <a:lnSpc>
                <a:spcPct val="100000"/>
              </a:lnSpc>
              <a:spcBef>
                <a:spcPts val="1800"/>
              </a:spcBef>
              <a:spcAft>
                <a:spcPts val="0"/>
              </a:spcAft>
              <a:buClr>
                <a:schemeClr val="accent3"/>
              </a:buClr>
              <a:buSzTx/>
              <a:buFont typeface="Arial" panose="020B0604020202020204" pitchFamily="34" charset="0"/>
              <a:buNone/>
              <a:tabLst/>
              <a:defRPr lang="fr-CA" sz="2000" b="1" kern="1200" dirty="0">
                <a:solidFill>
                  <a:schemeClr val="accent1"/>
                </a:solidFill>
                <a:latin typeface="+mn-lt"/>
                <a:ea typeface="+mn-ea"/>
                <a:cs typeface="+mn-cs"/>
              </a:defRPr>
            </a:lvl5pPr>
            <a:lvl6pPr marL="0" marR="0" indent="0" algn="l" defTabSz="914377" rtl="0" eaLnBrk="1" fontAlgn="auto" latinLnBrk="0" hangingPunct="1">
              <a:lnSpc>
                <a:spcPct val="100000"/>
              </a:lnSpc>
              <a:spcBef>
                <a:spcPts val="800"/>
              </a:spcBef>
              <a:spcAft>
                <a:spcPts val="0"/>
              </a:spcAft>
              <a:buClrTx/>
              <a:buSzTx/>
              <a:buFont typeface="+mj-lt"/>
              <a:buNone/>
              <a:tabLst/>
              <a:defRPr lang="fr-CA" sz="1800" b="0" kern="1200" dirty="0" smtClean="0">
                <a:solidFill>
                  <a:schemeClr val="tx2"/>
                </a:solidFill>
                <a:latin typeface="+mn-lt"/>
                <a:ea typeface="+mn-ea"/>
                <a:cs typeface="+mn-cs"/>
              </a:defRPr>
            </a:lvl6pPr>
            <a:lvl7pPr marL="324000" marR="0" indent="-324000" algn="l" defTabSz="914377" rtl="0" eaLnBrk="1" fontAlgn="auto" latinLnBrk="0" hangingPunct="1">
              <a:lnSpc>
                <a:spcPct val="100000"/>
              </a:lnSpc>
              <a:spcBef>
                <a:spcPts val="1000"/>
              </a:spcBef>
              <a:spcAft>
                <a:spcPts val="0"/>
              </a:spcAft>
              <a:buClr>
                <a:schemeClr val="accent1"/>
              </a:buClr>
              <a:buSzPct val="100000"/>
              <a:buFont typeface="+mj-lt"/>
              <a:buAutoNum type="arabicPeriod"/>
              <a:tabLst/>
              <a:defRPr sz="2000" b="0" kern="1200">
                <a:solidFill>
                  <a:schemeClr val="tx2"/>
                </a:solidFill>
                <a:latin typeface="+mn-lt"/>
                <a:ea typeface="+mn-ea"/>
                <a:cs typeface="+mn-cs"/>
              </a:defRPr>
            </a:lvl7pPr>
            <a:lvl8pPr marL="612000" indent="-288000" algn="l" defTabSz="914377" rtl="0" eaLnBrk="1" latinLnBrk="0" hangingPunct="1">
              <a:lnSpc>
                <a:spcPct val="100000"/>
              </a:lnSpc>
              <a:spcBef>
                <a:spcPts val="500"/>
              </a:spcBef>
              <a:spcAft>
                <a:spcPts val="0"/>
              </a:spcAft>
              <a:buClr>
                <a:schemeClr val="accent1"/>
              </a:buClr>
              <a:buSzPct val="100000"/>
              <a:buFont typeface="+mj-lt"/>
              <a:buAutoNum type="arabicPeriod"/>
              <a:defRPr sz="1800" b="0" kern="1200">
                <a:solidFill>
                  <a:schemeClr val="tx2"/>
                </a:solidFill>
                <a:latin typeface="+mn-lt"/>
                <a:ea typeface="+mn-ea"/>
                <a:cs typeface="+mn-cs"/>
              </a:defRPr>
            </a:lvl8pPr>
            <a:lvl9pPr marL="864000" indent="-252000" algn="l" defTabSz="914377" rtl="0" eaLnBrk="1" latinLnBrk="0" hangingPunct="1">
              <a:lnSpc>
                <a:spcPct val="100000"/>
              </a:lnSpc>
              <a:spcBef>
                <a:spcPts val="200"/>
              </a:spcBef>
              <a:spcAft>
                <a:spcPts val="0"/>
              </a:spcAft>
              <a:buClr>
                <a:schemeClr val="accent1"/>
              </a:buClr>
              <a:buFont typeface="+mj-lt"/>
              <a:buAutoNum type="arabicPeriod"/>
              <a:defRPr sz="1600" kern="1200">
                <a:solidFill>
                  <a:schemeClr val="tx2"/>
                </a:solidFill>
                <a:latin typeface="+mn-lt"/>
                <a:ea typeface="+mn-ea"/>
                <a:cs typeface="+mn-cs"/>
              </a:defRPr>
            </a:lvl9pPr>
          </a:lstStyle>
          <a:p>
            <a:pPr>
              <a:spcBef>
                <a:spcPts val="500"/>
              </a:spcBef>
            </a:pPr>
            <a:r>
              <a:rPr lang="fr-CA" sz="1800" b="1" dirty="0"/>
              <a:t>1bis et 2bis Remplacement / réparation des purgeurs</a:t>
            </a:r>
          </a:p>
          <a:p>
            <a:pPr>
              <a:spcBef>
                <a:spcPts val="500"/>
              </a:spcBef>
            </a:pPr>
            <a:r>
              <a:rPr lang="fr-CA" sz="1400" dirty="0"/>
              <a:t>La subvention vise à encourager le client à remplacer ou réparer les purgeurs défaillants dans les 90 jours à la suite de l’audit, ou l’alerte liée au système de surveillance;</a:t>
            </a:r>
          </a:p>
          <a:p>
            <a:pPr marL="285750" indent="-285750">
              <a:spcBef>
                <a:spcPts val="1000"/>
              </a:spcBef>
              <a:buFont typeface="Arial" panose="020B0604020202020204" pitchFamily="34" charset="0"/>
              <a:buChar char="•"/>
            </a:pPr>
            <a:endParaRPr lang="fr-CA" sz="1400" dirty="0"/>
          </a:p>
          <a:p>
            <a:pPr marL="285750" indent="-285750">
              <a:buFont typeface="Arial" panose="020B0604020202020204" pitchFamily="34" charset="0"/>
              <a:buChar char="•"/>
            </a:pPr>
            <a:endParaRPr lang="fr-CA" sz="1600" dirty="0"/>
          </a:p>
          <a:p>
            <a:pPr marL="285750" indent="-285750">
              <a:buFont typeface="Arial" panose="020B0604020202020204" pitchFamily="34" charset="0"/>
              <a:buChar char="•"/>
            </a:pPr>
            <a:endParaRPr lang="fr-CA" sz="1600" dirty="0"/>
          </a:p>
        </p:txBody>
      </p:sp>
    </p:spTree>
    <p:extLst>
      <p:ext uri="{BB962C8B-B14F-4D97-AF65-F5344CB8AC3E}">
        <p14:creationId xmlns:p14="http://schemas.microsoft.com/office/powerpoint/2010/main" val="39263834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FD60B-637B-63EC-38FB-E925E3470DD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D7F6E85-C67C-F131-0113-A4F686EEDD84}"/>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5529824-DF1D-45E3-AC56-E9B2186059A3}" type="slidenum">
              <a:rPr kumimoji="0" lang="fr-CA" sz="900" b="0" i="0" u="none" strike="noStrike" kern="1200" cap="none" spc="0" normalizeH="0" baseline="0" noProof="0" smtClean="0">
                <a:ln>
                  <a:noFill/>
                </a:ln>
                <a:solidFill>
                  <a:srgbClr val="002855"/>
                </a:solidFill>
                <a:effectLst/>
                <a:uLnTx/>
                <a:uFillTx/>
                <a:latin typeface="Arial"/>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8</a:t>
            </a:fld>
            <a:endParaRPr kumimoji="0" lang="fr-CA" sz="900" b="0" i="0" u="none" strike="noStrike" kern="1200" cap="none" spc="0" normalizeH="0" baseline="0" noProof="0">
              <a:ln>
                <a:noFill/>
              </a:ln>
              <a:solidFill>
                <a:srgbClr val="002855"/>
              </a:solidFill>
              <a:effectLst/>
              <a:uLnTx/>
              <a:uFillTx/>
              <a:latin typeface="Arial"/>
              <a:ea typeface="+mn-ea"/>
              <a:cs typeface="+mn-cs"/>
            </a:endParaRPr>
          </a:p>
        </p:txBody>
      </p:sp>
      <p:sp>
        <p:nvSpPr>
          <p:cNvPr id="3" name="Titre 2">
            <a:extLst>
              <a:ext uri="{FF2B5EF4-FFF2-40B4-BE49-F238E27FC236}">
                <a16:creationId xmlns:a16="http://schemas.microsoft.com/office/drawing/2014/main" id="{EF79A7FC-CEA7-3DF7-C0C9-DD74E77906E0}"/>
              </a:ext>
            </a:extLst>
          </p:cNvPr>
          <p:cNvSpPr>
            <a:spLocks noGrp="1"/>
          </p:cNvSpPr>
          <p:nvPr>
            <p:ph type="title"/>
          </p:nvPr>
        </p:nvSpPr>
        <p:spPr/>
        <p:txBody>
          <a:bodyPr>
            <a:normAutofit/>
          </a:bodyPr>
          <a:lstStyle/>
          <a:p>
            <a:r>
              <a:rPr lang="fr-CA">
                <a:solidFill>
                  <a:srgbClr val="002060"/>
                </a:solidFill>
              </a:rPr>
              <a:t>Subventions disponibles</a:t>
            </a:r>
          </a:p>
        </p:txBody>
      </p:sp>
      <p:graphicFrame>
        <p:nvGraphicFramePr>
          <p:cNvPr id="5" name="Espace réservé du contenu 9">
            <a:extLst>
              <a:ext uri="{FF2B5EF4-FFF2-40B4-BE49-F238E27FC236}">
                <a16:creationId xmlns:a16="http://schemas.microsoft.com/office/drawing/2014/main" id="{0BF75B41-8BD6-448E-056E-4B622CE4ECF2}"/>
              </a:ext>
            </a:extLst>
          </p:cNvPr>
          <p:cNvGraphicFramePr>
            <a:graphicFrameLocks/>
          </p:cNvGraphicFramePr>
          <p:nvPr>
            <p:custDataLst>
              <p:tags r:id="rId1"/>
            </p:custDataLst>
            <p:extLst>
              <p:ext uri="{D42A27DB-BD31-4B8C-83A1-F6EECF244321}">
                <p14:modId xmlns:p14="http://schemas.microsoft.com/office/powerpoint/2010/main" val="2520405419"/>
              </p:ext>
            </p:extLst>
          </p:nvPr>
        </p:nvGraphicFramePr>
        <p:xfrm>
          <a:off x="429244" y="1341562"/>
          <a:ext cx="11304000" cy="3894406"/>
        </p:xfrm>
        <a:graphic>
          <a:graphicData uri="http://schemas.openxmlformats.org/drawingml/2006/table">
            <a:tbl>
              <a:tblPr firstRow="1" firstCol="1"/>
              <a:tblGrid>
                <a:gridCol w="3528000">
                  <a:extLst>
                    <a:ext uri="{9D8B030D-6E8A-4147-A177-3AD203B41FA5}">
                      <a16:colId xmlns:a16="http://schemas.microsoft.com/office/drawing/2014/main" val="2752709150"/>
                    </a:ext>
                  </a:extLst>
                </a:gridCol>
                <a:gridCol w="3888000">
                  <a:extLst>
                    <a:ext uri="{9D8B030D-6E8A-4147-A177-3AD203B41FA5}">
                      <a16:colId xmlns:a16="http://schemas.microsoft.com/office/drawing/2014/main" val="3966601661"/>
                    </a:ext>
                  </a:extLst>
                </a:gridCol>
                <a:gridCol w="3888000">
                  <a:extLst>
                    <a:ext uri="{9D8B030D-6E8A-4147-A177-3AD203B41FA5}">
                      <a16:colId xmlns:a16="http://schemas.microsoft.com/office/drawing/2014/main" val="3522560466"/>
                    </a:ext>
                  </a:extLst>
                </a:gridCol>
              </a:tblGrid>
              <a:tr h="6424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b="1">
                          <a:solidFill>
                            <a:schemeClr val="tx2"/>
                          </a:solidFill>
                        </a:rPr>
                        <a:t>Mesures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CA" sz="1500" b="1">
                          <a:solidFill>
                            <a:schemeClr val="bg1"/>
                          </a:solidFill>
                        </a:rPr>
                        <a:t>Subventions </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b="1">
                          <a:solidFill>
                            <a:schemeClr val="bg1"/>
                          </a:solidFill>
                        </a:rPr>
                        <a:t>Subvention maximale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8705395"/>
                  </a:ext>
                </a:extLst>
              </a:tr>
              <a:tr h="812978">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r>
                        <a:rPr lang="fr-CA" sz="1500">
                          <a:solidFill>
                            <a:srgbClr val="009FDF"/>
                          </a:solidFill>
                        </a:rPr>
                        <a:t>Audit</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fr-CA" sz="1500">
                          <a:solidFill>
                            <a:schemeClr val="tx2"/>
                          </a:solidFill>
                        </a:rPr>
                        <a:t>1 000 $ à 6 700 $ par audit (selon le nombre de purgeurs audités)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r>
                        <a:rPr lang="fr-CA" sz="1500">
                          <a:solidFill>
                            <a:schemeClr val="tx2"/>
                          </a:solidFill>
                        </a:rPr>
                        <a:t>100 % des coûts admissibles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4539507"/>
                  </a:ext>
                </a:extLst>
              </a:tr>
              <a:tr h="812978">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r>
                        <a:rPr lang="fr-CA" sz="1500">
                          <a:solidFill>
                            <a:srgbClr val="009FDF"/>
                          </a:solidFill>
                        </a:rPr>
                        <a:t>Remplacement ou réparation </a:t>
                      </a:r>
                      <a:br>
                        <a:rPr lang="fr-CA" sz="1500">
                          <a:solidFill>
                            <a:srgbClr val="009FDF"/>
                          </a:solidFill>
                        </a:rPr>
                      </a:br>
                      <a:r>
                        <a:rPr lang="fr-CA" sz="1500">
                          <a:solidFill>
                            <a:srgbClr val="009FDF"/>
                          </a:solidFill>
                        </a:rPr>
                        <a:t>des purgeurs défectueux</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fr-CA" sz="1500">
                          <a:solidFill>
                            <a:schemeClr val="tx2"/>
                          </a:solidFill>
                        </a:rPr>
                        <a:t>100 $ à 225 $ par purgeur (selon la pression du purgeur remplacé / réparé)</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r>
                        <a:rPr lang="fr-CA" sz="1500">
                          <a:solidFill>
                            <a:schemeClr val="tx2"/>
                          </a:solidFill>
                        </a:rPr>
                        <a:t>50 % des coûts admissibles </a:t>
                      </a:r>
                      <a:br>
                        <a:rPr lang="fr-CA" sz="1500">
                          <a:solidFill>
                            <a:schemeClr val="tx2"/>
                          </a:solidFill>
                        </a:rPr>
                      </a:br>
                      <a:r>
                        <a:rPr lang="fr-CA" sz="1500">
                          <a:solidFill>
                            <a:schemeClr val="tx2"/>
                          </a:solidFill>
                        </a:rPr>
                        <a:t>et maximum 100 000 $/an</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1007651"/>
                  </a:ext>
                </a:extLst>
              </a:tr>
              <a:tr h="812978">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r>
                        <a:rPr lang="fr-CA" sz="1500">
                          <a:solidFill>
                            <a:srgbClr val="009FDF"/>
                          </a:solidFill>
                        </a:rPr>
                        <a:t>Système de surveillance automatique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spcBef>
                          <a:spcPts val="600"/>
                        </a:spcBef>
                      </a:pPr>
                      <a:r>
                        <a:rPr lang="fr-CA" sz="1500">
                          <a:solidFill>
                            <a:schemeClr val="tx2"/>
                          </a:solidFill>
                        </a:rPr>
                        <a:t>Location :</a:t>
                      </a:r>
                      <a:r>
                        <a:rPr lang="fr-CA" sz="1600"/>
                        <a:t>	</a:t>
                      </a:r>
                      <a:r>
                        <a:rPr lang="fr-CA" sz="1500">
                          <a:solidFill>
                            <a:schemeClr val="tx2"/>
                          </a:solidFill>
                        </a:rPr>
                        <a:t>100 $ par purgeur</a:t>
                      </a:r>
                    </a:p>
                    <a:p>
                      <a:pPr>
                        <a:spcBef>
                          <a:spcPts val="600"/>
                        </a:spcBef>
                      </a:pPr>
                      <a:r>
                        <a:rPr lang="fr-CA" sz="1500">
                          <a:solidFill>
                            <a:schemeClr val="tx2"/>
                          </a:solidFill>
                        </a:rPr>
                        <a:t>Achat :</a:t>
                      </a:r>
                      <a:r>
                        <a:rPr lang="fr-CA" sz="1600"/>
                        <a:t>	</a:t>
                      </a:r>
                      <a:r>
                        <a:rPr lang="fr-CA" sz="1500">
                          <a:solidFill>
                            <a:schemeClr val="tx2"/>
                          </a:solidFill>
                        </a:rPr>
                        <a:t>550 $ par purgeur</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r>
                        <a:rPr lang="fr-CA" sz="1500">
                          <a:solidFill>
                            <a:schemeClr val="tx2"/>
                          </a:solidFill>
                        </a:rPr>
                        <a:t>50 % des coûts admissibles </a:t>
                      </a:r>
                      <a:br>
                        <a:rPr lang="fr-CA" sz="1500">
                          <a:solidFill>
                            <a:schemeClr val="tx2"/>
                          </a:solidFill>
                        </a:rPr>
                      </a:br>
                      <a:r>
                        <a:rPr lang="fr-CA" sz="1500">
                          <a:solidFill>
                            <a:schemeClr val="tx2"/>
                          </a:solidFill>
                        </a:rPr>
                        <a:t>et maximum 100 000 $</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9076347"/>
                  </a:ext>
                </a:extLst>
              </a:tr>
              <a:tr h="812978">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r>
                        <a:rPr lang="fr-CA" sz="1500">
                          <a:solidFill>
                            <a:srgbClr val="009FDF"/>
                          </a:solidFill>
                        </a:rPr>
                        <a:t>Isolation thermique</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fr-CA" sz="1500">
                          <a:solidFill>
                            <a:schemeClr val="tx2"/>
                          </a:solidFill>
                        </a:rPr>
                        <a:t>150 $ par purgeur</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a:r>
                        <a:rPr lang="fr-CA" sz="1500">
                          <a:solidFill>
                            <a:schemeClr val="tx2"/>
                          </a:solidFill>
                        </a:rPr>
                        <a:t>50 % des coûts admissibles </a:t>
                      </a:r>
                      <a:br>
                        <a:rPr lang="fr-CA" sz="1500">
                          <a:solidFill>
                            <a:schemeClr val="tx2"/>
                          </a:solidFill>
                        </a:rPr>
                      </a:br>
                      <a:r>
                        <a:rPr lang="fr-CA" sz="1500">
                          <a:solidFill>
                            <a:schemeClr val="tx2"/>
                          </a:solidFill>
                        </a:rPr>
                        <a:t>et maximum 100 000 $/an</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8629254"/>
                  </a:ext>
                </a:extLst>
              </a:tr>
            </a:tbl>
          </a:graphicData>
        </a:graphic>
      </p:graphicFrame>
      <p:sp>
        <p:nvSpPr>
          <p:cNvPr id="10" name="ZoneTexte 9">
            <a:extLst>
              <a:ext uri="{FF2B5EF4-FFF2-40B4-BE49-F238E27FC236}">
                <a16:creationId xmlns:a16="http://schemas.microsoft.com/office/drawing/2014/main" id="{3C4D0D34-3168-ED56-69FF-F73DBFF07BBE}"/>
              </a:ext>
            </a:extLst>
          </p:cNvPr>
          <p:cNvSpPr txBox="1"/>
          <p:nvPr/>
        </p:nvSpPr>
        <p:spPr>
          <a:xfrm>
            <a:off x="1827449" y="5721398"/>
            <a:ext cx="8524706" cy="476933"/>
          </a:xfrm>
          <a:prstGeom prst="rect">
            <a:avLst/>
          </a:prstGeom>
          <a:noFill/>
        </p:spPr>
        <p:txBody>
          <a:bodyPr wrap="square" lIns="91440" tIns="90000" rIns="91440" bIns="108000" rtlCol="0" anchor="ctr" anchorCtr="0">
            <a:spAutoFit/>
          </a:bodyPr>
          <a:lstStyle/>
          <a:p>
            <a:pPr algn="ctr">
              <a:spcBef>
                <a:spcPts val="600"/>
              </a:spcBef>
              <a:buClr>
                <a:schemeClr val="tx1"/>
              </a:buClr>
              <a:buSzPct val="100000"/>
            </a:pPr>
            <a:r>
              <a:rPr lang="fr-CA" b="1" dirty="0">
                <a:solidFill>
                  <a:schemeClr val="accent1"/>
                </a:solidFill>
              </a:rPr>
              <a:t>Les subventions sont récurrentes pour le client chaque année !</a:t>
            </a:r>
          </a:p>
        </p:txBody>
      </p:sp>
    </p:spTree>
    <p:extLst>
      <p:ext uri="{BB962C8B-B14F-4D97-AF65-F5344CB8AC3E}">
        <p14:creationId xmlns:p14="http://schemas.microsoft.com/office/powerpoint/2010/main" val="2488984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D0DAE1FE-D3B5-FBB1-359F-6787C8B0F58F}"/>
              </a:ext>
            </a:extLst>
          </p:cNvPr>
          <p:cNvSpPr>
            <a:spLocks noGrp="1"/>
          </p:cNvSpPr>
          <p:nvPr>
            <p:ph type="body" sz="quarter" idx="26"/>
          </p:nvPr>
        </p:nvSpPr>
        <p:spPr>
          <a:xfrm>
            <a:off x="483936" y="1158615"/>
            <a:ext cx="6041191" cy="5109838"/>
          </a:xfrm>
        </p:spPr>
        <p:txBody>
          <a:bodyPr/>
          <a:lstStyle/>
          <a:p>
            <a:pPr marL="447675"/>
            <a:r>
              <a:rPr lang="fr-CA" b="1">
                <a:solidFill>
                  <a:schemeClr val="accent1"/>
                </a:solidFill>
              </a:rPr>
              <a:t>Les avantages pour le client</a:t>
            </a:r>
          </a:p>
          <a:p>
            <a:pPr marL="537750" lvl="1" indent="-285750" fontAlgn="t">
              <a:lnSpc>
                <a:spcPts val="1500"/>
              </a:lnSpc>
              <a:spcBef>
                <a:spcPts val="1200"/>
              </a:spcBef>
            </a:pPr>
            <a:r>
              <a:rPr lang="fr-CA" sz="1400" b="1"/>
              <a:t>Parcours simplifié </a:t>
            </a:r>
            <a:r>
              <a:rPr lang="fr-CA" sz="1400"/>
              <a:t>: aucune démarche administrative à faire. Le fournisseur autorisé remplit directement le formulaire et transmet les pièces justificatives à Énergir. </a:t>
            </a:r>
          </a:p>
          <a:p>
            <a:pPr marL="537750" lvl="1" indent="-285750" fontAlgn="t">
              <a:lnSpc>
                <a:spcPts val="1500"/>
              </a:lnSpc>
              <a:spcBef>
                <a:spcPts val="1200"/>
              </a:spcBef>
            </a:pPr>
            <a:r>
              <a:rPr lang="fr-CA" sz="1400" b="1"/>
              <a:t>Rabais immédiat </a:t>
            </a:r>
            <a:r>
              <a:rPr lang="fr-CA" sz="1400"/>
              <a:t>: le montant de la subvention est appliqué directement sur la facture du fournisseur (avant taxes), évitant au client d’avancer les sommes ou d’attendre un remboursement*. </a:t>
            </a:r>
          </a:p>
          <a:p>
            <a:pPr marL="537750" lvl="1" indent="-285750" fontAlgn="t">
              <a:lnSpc>
                <a:spcPts val="1500"/>
              </a:lnSpc>
              <a:spcBef>
                <a:spcPts val="1200"/>
              </a:spcBef>
            </a:pPr>
            <a:r>
              <a:rPr lang="fr-CA" sz="1400" b="1"/>
              <a:t>Accès à des fournisseurs qualifiés </a:t>
            </a:r>
            <a:r>
              <a:rPr lang="fr-CA" sz="1400"/>
              <a:t>: le client choisit parmi une liste de fournisseurs autorisés, déjà validés par Énergir pour leur conformité technique et leur connaissance des exigences du programme. </a:t>
            </a:r>
          </a:p>
          <a:p>
            <a:pPr marL="537750" lvl="1" indent="-285750" fontAlgn="t">
              <a:lnSpc>
                <a:spcPts val="1500"/>
              </a:lnSpc>
              <a:spcBef>
                <a:spcPts val="1200"/>
              </a:spcBef>
            </a:pPr>
            <a:r>
              <a:rPr lang="fr-CA" sz="1400" b="1"/>
              <a:t>Assurance de conformité </a:t>
            </a:r>
            <a:r>
              <a:rPr lang="fr-CA" sz="1400"/>
              <a:t>: les services répondent automatiquement aux critères du programme, ce qui sécurise l’obtention de la subvention. </a:t>
            </a:r>
          </a:p>
          <a:p>
            <a:pPr marL="537750" lvl="1" indent="-285750" fontAlgn="t">
              <a:lnSpc>
                <a:spcPts val="1500"/>
              </a:lnSpc>
              <a:spcBef>
                <a:spcPts val="1200"/>
              </a:spcBef>
            </a:pPr>
            <a:endParaRPr lang="fr-CA" sz="1400"/>
          </a:p>
          <a:p>
            <a:pPr algn="ctr"/>
            <a:r>
              <a:rPr lang="fr-CA" sz="1400" b="1"/>
              <a:t>Seuls les services offerts par les fournisseurs autorisés sont subventionnés</a:t>
            </a:r>
          </a:p>
          <a:p>
            <a:endParaRPr lang="fr-CA" sz="1400"/>
          </a:p>
        </p:txBody>
      </p:sp>
      <p:sp>
        <p:nvSpPr>
          <p:cNvPr id="2" name="Espace réservé du numéro de diapositive 1">
            <a:extLst>
              <a:ext uri="{FF2B5EF4-FFF2-40B4-BE49-F238E27FC236}">
                <a16:creationId xmlns:a16="http://schemas.microsoft.com/office/drawing/2014/main" id="{59D52DE7-0A2B-481B-B008-F8A0E9D347BD}"/>
              </a:ext>
            </a:extLst>
          </p:cNvPr>
          <p:cNvSpPr>
            <a:spLocks noGrp="1"/>
          </p:cNvSpPr>
          <p:nvPr>
            <p:ph type="sldNum" sz="quarter" idx="10"/>
            <p:custDataLst>
              <p:tags r:id="rId1"/>
            </p:custDataLst>
          </p:nvPr>
        </p:nvSpPr>
        <p:spPr/>
        <p:txBody>
          <a:bodyPr/>
          <a:lstStyle/>
          <a:p>
            <a:fld id="{34086EEB-F3E1-654A-A42A-41B68528E268}" type="slidenum">
              <a:rPr lang="fr-CA" smtClean="0"/>
              <a:pPr/>
              <a:t>9</a:t>
            </a:fld>
            <a:endParaRPr lang="fr-CA"/>
          </a:p>
        </p:txBody>
      </p:sp>
      <p:sp>
        <p:nvSpPr>
          <p:cNvPr id="3" name="Titre 2">
            <a:extLst>
              <a:ext uri="{FF2B5EF4-FFF2-40B4-BE49-F238E27FC236}">
                <a16:creationId xmlns:a16="http://schemas.microsoft.com/office/drawing/2014/main" id="{38FCFC5D-1A53-41A9-93C8-FAA8B0583716}"/>
              </a:ext>
            </a:extLst>
          </p:cNvPr>
          <p:cNvSpPr>
            <a:spLocks noGrp="1"/>
          </p:cNvSpPr>
          <p:nvPr>
            <p:ph type="title"/>
            <p:custDataLst>
              <p:tags r:id="rId2"/>
            </p:custDataLst>
          </p:nvPr>
        </p:nvSpPr>
        <p:spPr>
          <a:xfrm>
            <a:off x="196636" y="428365"/>
            <a:ext cx="9753480" cy="730250"/>
          </a:xfrm>
        </p:spPr>
        <p:txBody>
          <a:bodyPr/>
          <a:lstStyle/>
          <a:p>
            <a:pPr marL="447675"/>
            <a:r>
              <a:rPr lang="fr-CA">
                <a:solidFill>
                  <a:schemeClr val="tx1"/>
                </a:solidFill>
              </a:rPr>
              <a:t>7 fournisseurs autorisés à offrir nos subventions</a:t>
            </a:r>
          </a:p>
        </p:txBody>
      </p:sp>
      <p:sp>
        <p:nvSpPr>
          <p:cNvPr id="5" name="Espace réservé du contenu 3">
            <a:extLst>
              <a:ext uri="{FF2B5EF4-FFF2-40B4-BE49-F238E27FC236}">
                <a16:creationId xmlns:a16="http://schemas.microsoft.com/office/drawing/2014/main" id="{ABB7EE75-E1CD-4DAA-A8BF-057A14DAAE19}"/>
              </a:ext>
            </a:extLst>
          </p:cNvPr>
          <p:cNvSpPr txBox="1">
            <a:spLocks/>
          </p:cNvSpPr>
          <p:nvPr>
            <p:custDataLst>
              <p:tags r:id="rId3"/>
            </p:custDataLst>
          </p:nvPr>
        </p:nvSpPr>
        <p:spPr>
          <a:xfrm>
            <a:off x="196636" y="1274743"/>
            <a:ext cx="5470238" cy="4055246"/>
          </a:xfrm>
          <a:prstGeom prst="rect">
            <a:avLst/>
          </a:prstGeom>
        </p:spPr>
        <p:txBody>
          <a:bodyPr vert="horz" lIns="0" tIns="0" rIns="0" bIns="0" rtlCol="0">
            <a:noAutofit/>
          </a:bodyPr>
          <a:lstStyle>
            <a:lvl1pPr marL="0" indent="0" algn="l" defTabSz="914377" rtl="0" eaLnBrk="1" latinLnBrk="0" hangingPunct="1">
              <a:lnSpc>
                <a:spcPct val="100000"/>
              </a:lnSpc>
              <a:spcBef>
                <a:spcPts val="1800"/>
              </a:spcBef>
              <a:spcAft>
                <a:spcPts val="0"/>
              </a:spcAft>
              <a:buFont typeface="Arial" panose="020B0604020202020204" pitchFamily="34" charset="0"/>
              <a:buNone/>
              <a:tabLst/>
              <a:defRPr sz="2000" b="0" kern="1200">
                <a:solidFill>
                  <a:schemeClr val="tx2"/>
                </a:solidFill>
                <a:latin typeface="+mn-lt"/>
                <a:ea typeface="+mn-ea"/>
                <a:cs typeface="+mn-cs"/>
              </a:defRPr>
            </a:lvl1pPr>
            <a:lvl2pPr marL="252000" indent="-252000" algn="l" defTabSz="914377" rtl="0" eaLnBrk="1" latinLnBrk="0" hangingPunct="1">
              <a:lnSpc>
                <a:spcPct val="100000"/>
              </a:lnSpc>
              <a:spcBef>
                <a:spcPts val="1000"/>
              </a:spcBef>
              <a:spcAft>
                <a:spcPts val="0"/>
              </a:spcAft>
              <a:buClr>
                <a:schemeClr val="accent1"/>
              </a:buClr>
              <a:buFont typeface="Arial" panose="020B0604020202020204" pitchFamily="34" charset="0"/>
              <a:buChar char="•"/>
              <a:defRPr lang="fr-FR" sz="2000" b="0" kern="1200" dirty="0" smtClean="0">
                <a:solidFill>
                  <a:schemeClr val="tx2"/>
                </a:solidFill>
                <a:latin typeface="+mn-lt"/>
                <a:ea typeface="+mn-ea"/>
                <a:cs typeface="+mn-cs"/>
              </a:defRPr>
            </a:lvl2pPr>
            <a:lvl3pPr marL="475200" indent="-216000" algn="l" defTabSz="914377" rtl="0" eaLnBrk="1" latinLnBrk="0" hangingPunct="1">
              <a:lnSpc>
                <a:spcPct val="100000"/>
              </a:lnSpc>
              <a:spcBef>
                <a:spcPts val="500"/>
              </a:spcBef>
              <a:spcAft>
                <a:spcPts val="0"/>
              </a:spcAft>
              <a:buClr>
                <a:schemeClr val="accent1"/>
              </a:buClr>
              <a:buSzPct val="100000"/>
              <a:buFont typeface="Arial" panose="020B0604020202020204" pitchFamily="34" charset="0"/>
              <a:buChar char="•"/>
              <a:defRPr lang="fr-FR" sz="1800" b="0" kern="1200">
                <a:solidFill>
                  <a:schemeClr val="tx2"/>
                </a:solidFill>
                <a:latin typeface="+mn-lt"/>
                <a:ea typeface="+mn-ea"/>
                <a:cs typeface="+mn-cs"/>
              </a:defRPr>
            </a:lvl3pPr>
            <a:lvl4pPr marL="648000" indent="-180975" algn="l" defTabSz="914377" rtl="0" eaLnBrk="1" latinLnBrk="0" hangingPunct="1">
              <a:lnSpc>
                <a:spcPct val="100000"/>
              </a:lnSpc>
              <a:spcBef>
                <a:spcPts val="200"/>
              </a:spcBef>
              <a:spcAft>
                <a:spcPts val="0"/>
              </a:spcAft>
              <a:buClr>
                <a:schemeClr val="accent1"/>
              </a:buClr>
              <a:buSzPct val="100000"/>
              <a:buFont typeface="Arial" panose="020B0604020202020204" pitchFamily="34" charset="0"/>
              <a:buChar char="•"/>
              <a:defRPr lang="fr-FR" sz="1600" b="0" kern="1200">
                <a:solidFill>
                  <a:schemeClr val="tx2"/>
                </a:solidFill>
                <a:latin typeface="+mn-lt"/>
                <a:ea typeface="+mn-ea"/>
                <a:cs typeface="+mn-cs"/>
              </a:defRPr>
            </a:lvl4pPr>
            <a:lvl5pPr marL="0" marR="0" indent="0" algn="l" defTabSz="914377" rtl="0" eaLnBrk="1" fontAlgn="auto" latinLnBrk="0" hangingPunct="1">
              <a:lnSpc>
                <a:spcPct val="100000"/>
              </a:lnSpc>
              <a:spcBef>
                <a:spcPts val="1200"/>
              </a:spcBef>
              <a:spcAft>
                <a:spcPts val="0"/>
              </a:spcAft>
              <a:buClr>
                <a:schemeClr val="accent3"/>
              </a:buClr>
              <a:buSzTx/>
              <a:buFont typeface="Arial" panose="020B0604020202020204" pitchFamily="34" charset="0"/>
              <a:buNone/>
              <a:tabLst/>
              <a:defRPr lang="fr-FR" sz="1800" b="0" kern="1200" dirty="0">
                <a:solidFill>
                  <a:schemeClr val="tx2"/>
                </a:solidFill>
                <a:latin typeface="+mn-lt"/>
                <a:ea typeface="+mn-ea"/>
                <a:cs typeface="+mn-cs"/>
              </a:defRPr>
            </a:lvl5pPr>
            <a:lvl6pPr marL="0" marR="0" indent="0" algn="l" defTabSz="914377" rtl="0" eaLnBrk="1" fontAlgn="auto" latinLnBrk="0" hangingPunct="1">
              <a:lnSpc>
                <a:spcPct val="100000"/>
              </a:lnSpc>
              <a:spcBef>
                <a:spcPts val="800"/>
              </a:spcBef>
              <a:spcAft>
                <a:spcPts val="0"/>
              </a:spcAft>
              <a:buClrTx/>
              <a:buSzTx/>
              <a:buFont typeface="+mj-lt"/>
              <a:buNone/>
              <a:tabLst/>
              <a:defRPr lang="fr-FR" sz="1600" b="0" kern="1200" dirty="0" smtClean="0">
                <a:solidFill>
                  <a:schemeClr val="tx2"/>
                </a:solidFill>
                <a:latin typeface="+mn-lt"/>
                <a:ea typeface="+mn-ea"/>
                <a:cs typeface="+mn-cs"/>
              </a:defRPr>
            </a:lvl6pPr>
            <a:lvl7pPr marL="324000" marR="0" indent="-324000" algn="l" defTabSz="914377" rtl="0" eaLnBrk="1" fontAlgn="auto" latinLnBrk="0" hangingPunct="1">
              <a:lnSpc>
                <a:spcPct val="100000"/>
              </a:lnSpc>
              <a:spcBef>
                <a:spcPts val="1000"/>
              </a:spcBef>
              <a:spcAft>
                <a:spcPts val="0"/>
              </a:spcAft>
              <a:buClr>
                <a:schemeClr val="accent1"/>
              </a:buClr>
              <a:buSzPct val="100000"/>
              <a:buFont typeface="+mj-lt"/>
              <a:buAutoNum type="arabicPeriod"/>
              <a:tabLst/>
              <a:defRPr sz="2000" b="0" kern="1200">
                <a:solidFill>
                  <a:schemeClr val="tx2"/>
                </a:solidFill>
                <a:latin typeface="+mn-lt"/>
                <a:ea typeface="+mn-ea"/>
                <a:cs typeface="+mn-cs"/>
              </a:defRPr>
            </a:lvl7pPr>
            <a:lvl8pPr marL="547200" indent="-288000" algn="l" defTabSz="914377" rtl="0" eaLnBrk="1" latinLnBrk="0" hangingPunct="1">
              <a:lnSpc>
                <a:spcPct val="100000"/>
              </a:lnSpc>
              <a:spcBef>
                <a:spcPts val="500"/>
              </a:spcBef>
              <a:spcAft>
                <a:spcPts val="0"/>
              </a:spcAft>
              <a:buClr>
                <a:schemeClr val="accent1"/>
              </a:buClr>
              <a:buSzPct val="100000"/>
              <a:buFont typeface="+mj-lt"/>
              <a:buAutoNum type="arabicPeriod"/>
              <a:defRPr sz="1800" b="0" kern="1200">
                <a:solidFill>
                  <a:schemeClr val="tx2"/>
                </a:solidFill>
                <a:latin typeface="+mn-lt"/>
                <a:ea typeface="+mn-ea"/>
                <a:cs typeface="+mn-cs"/>
              </a:defRPr>
            </a:lvl8pPr>
            <a:lvl9pPr marL="720000" indent="-252000" algn="l" defTabSz="914377" rtl="0" eaLnBrk="1" latinLnBrk="0" hangingPunct="1">
              <a:lnSpc>
                <a:spcPct val="100000"/>
              </a:lnSpc>
              <a:spcBef>
                <a:spcPts val="200"/>
              </a:spcBef>
              <a:spcAft>
                <a:spcPts val="0"/>
              </a:spcAft>
              <a:buClr>
                <a:schemeClr val="accent1"/>
              </a:buClr>
              <a:buFont typeface="+mj-lt"/>
              <a:buAutoNum type="arabicPeriod"/>
              <a:defRPr sz="1600" kern="1200">
                <a:solidFill>
                  <a:schemeClr val="tx2"/>
                </a:solidFill>
                <a:latin typeface="+mn-lt"/>
                <a:ea typeface="+mn-ea"/>
                <a:cs typeface="+mn-cs"/>
              </a:defRPr>
            </a:lvl9pPr>
          </a:lstStyle>
          <a:p>
            <a:pPr marL="447675"/>
            <a:endParaRPr lang="fr-CA" sz="1400"/>
          </a:p>
        </p:txBody>
      </p:sp>
      <p:pic>
        <p:nvPicPr>
          <p:cNvPr id="1026" name="Picture 2">
            <a:extLst>
              <a:ext uri="{FF2B5EF4-FFF2-40B4-BE49-F238E27FC236}">
                <a16:creationId xmlns:a16="http://schemas.microsoft.com/office/drawing/2014/main" id="{4BEC3DD5-9096-D83E-9538-2DD59D5813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9738" y="1274743"/>
            <a:ext cx="3727441" cy="476125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8ACA4C6-7588-0405-CA4C-83AD6469246B}"/>
              </a:ext>
            </a:extLst>
          </p:cNvPr>
          <p:cNvSpPr txBox="1"/>
          <p:nvPr/>
        </p:nvSpPr>
        <p:spPr>
          <a:xfrm>
            <a:off x="912507" y="6513023"/>
            <a:ext cx="7846481" cy="284693"/>
          </a:xfrm>
          <a:prstGeom prst="rect">
            <a:avLst/>
          </a:prstGeom>
          <a:solidFill>
            <a:schemeClr val="bg1"/>
          </a:solidFill>
        </p:spPr>
        <p:txBody>
          <a:bodyPr wrap="square">
            <a:spAutoFit/>
          </a:bodyPr>
          <a:lstStyle/>
          <a:p>
            <a:pPr fontAlgn="t">
              <a:lnSpc>
                <a:spcPts val="1500"/>
              </a:lnSpc>
              <a:spcBef>
                <a:spcPts val="1200"/>
              </a:spcBef>
            </a:pPr>
            <a:r>
              <a:rPr lang="fr-CA" sz="1050"/>
              <a:t>* La mesure de remplacement / réparation avec un système de surveillance est la seule exception au rabais à la source. </a:t>
            </a:r>
          </a:p>
        </p:txBody>
      </p:sp>
    </p:spTree>
    <p:extLst>
      <p:ext uri="{BB962C8B-B14F-4D97-AF65-F5344CB8AC3E}">
        <p14:creationId xmlns:p14="http://schemas.microsoft.com/office/powerpoint/2010/main" val="26171954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5"/>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6"/>
</p:tagLst>
</file>

<file path=ppt/tags/tag16.xml><?xml version="1.0" encoding="utf-8"?>
<p:tagLst xmlns:a="http://schemas.openxmlformats.org/drawingml/2006/main" xmlns:r="http://schemas.openxmlformats.org/officeDocument/2006/relationships" xmlns:p="http://schemas.openxmlformats.org/presentationml/2006/main">
  <p:tag name="NUM" val="7"/>
</p:tagLst>
</file>

<file path=ppt/tags/tag17.xml><?xml version="1.0" encoding="utf-8"?>
<p:tagLst xmlns:a="http://schemas.openxmlformats.org/drawingml/2006/main" xmlns:r="http://schemas.openxmlformats.org/officeDocument/2006/relationships" xmlns:p="http://schemas.openxmlformats.org/presentationml/2006/main">
  <p:tag name="NUM" val="8"/>
</p:tagLst>
</file>

<file path=ppt/tags/tag18.xml><?xml version="1.0" encoding="utf-8"?>
<p:tagLst xmlns:a="http://schemas.openxmlformats.org/drawingml/2006/main" xmlns:r="http://schemas.openxmlformats.org/officeDocument/2006/relationships" xmlns:p="http://schemas.openxmlformats.org/presentationml/2006/main">
  <p:tag name="NUM" val="9"/>
</p:tagLst>
</file>

<file path=ppt/tags/tag19.xml><?xml version="1.0" encoding="utf-8"?>
<p:tagLst xmlns:a="http://schemas.openxmlformats.org/drawingml/2006/main" xmlns:r="http://schemas.openxmlformats.org/officeDocument/2006/relationships" xmlns:p="http://schemas.openxmlformats.org/presentationml/2006/main">
  <p:tag name="NUM" val="10"/>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1"/>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3"/>
</p:tagLst>
</file>

<file path=ppt/tags/tag33.xml><?xml version="1.0" encoding="utf-8"?>
<p:tagLst xmlns:a="http://schemas.openxmlformats.org/drawingml/2006/main" xmlns:r="http://schemas.openxmlformats.org/officeDocument/2006/relationships" xmlns:p="http://schemas.openxmlformats.org/presentationml/2006/main">
  <p:tag name="NUM" val="14"/>
</p:tagLst>
</file>

<file path=ppt/tags/tag34.xml><?xml version="1.0" encoding="utf-8"?>
<p:tagLst xmlns:a="http://schemas.openxmlformats.org/drawingml/2006/main" xmlns:r="http://schemas.openxmlformats.org/officeDocument/2006/relationships" xmlns:p="http://schemas.openxmlformats.org/presentationml/2006/main">
  <p:tag name="NUM" val="15"/>
</p:tagLst>
</file>

<file path=ppt/tags/tag35.xml><?xml version="1.0" encoding="utf-8"?>
<p:tagLst xmlns:a="http://schemas.openxmlformats.org/drawingml/2006/main" xmlns:r="http://schemas.openxmlformats.org/officeDocument/2006/relationships" xmlns:p="http://schemas.openxmlformats.org/presentationml/2006/main">
  <p:tag name="NUM" val="16"/>
</p:tagLst>
</file>

<file path=ppt/tags/tag36.xml><?xml version="1.0" encoding="utf-8"?>
<p:tagLst xmlns:a="http://schemas.openxmlformats.org/drawingml/2006/main" xmlns:r="http://schemas.openxmlformats.org/officeDocument/2006/relationships" xmlns:p="http://schemas.openxmlformats.org/presentationml/2006/main">
  <p:tag name="NUM" val="17"/>
</p:tagLst>
</file>

<file path=ppt/tags/tag37.xml><?xml version="1.0" encoding="utf-8"?>
<p:tagLst xmlns:a="http://schemas.openxmlformats.org/drawingml/2006/main" xmlns:r="http://schemas.openxmlformats.org/officeDocument/2006/relationships" xmlns:p="http://schemas.openxmlformats.org/presentationml/2006/main">
  <p:tag name="NUM" val="18"/>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29"/>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20"/>
</p:tagLst>
</file>

<file path=ppt/tags/tag54.xml><?xml version="1.0" encoding="utf-8"?>
<p:tagLst xmlns:a="http://schemas.openxmlformats.org/drawingml/2006/main" xmlns:r="http://schemas.openxmlformats.org/officeDocument/2006/relationships" xmlns:p="http://schemas.openxmlformats.org/presentationml/2006/main">
  <p:tag name="NUM" val="16"/>
</p:tagLst>
</file>

<file path=ppt/tags/tag55.xml><?xml version="1.0" encoding="utf-8"?>
<p:tagLst xmlns:a="http://schemas.openxmlformats.org/drawingml/2006/main" xmlns:r="http://schemas.openxmlformats.org/officeDocument/2006/relationships" xmlns:p="http://schemas.openxmlformats.org/presentationml/2006/main">
  <p:tag name="NUM" val="20"/>
</p:tagLst>
</file>

<file path=ppt/tags/tag56.xml><?xml version="1.0" encoding="utf-8"?>
<p:tagLst xmlns:a="http://schemas.openxmlformats.org/drawingml/2006/main" xmlns:r="http://schemas.openxmlformats.org/officeDocument/2006/relationships" xmlns:p="http://schemas.openxmlformats.org/presentationml/2006/main">
  <p:tag name="NUM" val="20"/>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5"/>
</p:tagLst>
</file>

<file path=ppt/tags/tag64.xml><?xml version="1.0" encoding="utf-8"?>
<p:tagLst xmlns:a="http://schemas.openxmlformats.org/drawingml/2006/main" xmlns:r="http://schemas.openxmlformats.org/officeDocument/2006/relationships" xmlns:p="http://schemas.openxmlformats.org/presentationml/2006/main">
  <p:tag name="NUM" val="6"/>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NUM" val="14"/>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5"/>
</p:tagLst>
</file>

<file path=ppt/tags/tag71.xml><?xml version="1.0" encoding="utf-8"?>
<p:tagLst xmlns:a="http://schemas.openxmlformats.org/drawingml/2006/main" xmlns:r="http://schemas.openxmlformats.org/officeDocument/2006/relationships" xmlns:p="http://schemas.openxmlformats.org/presentationml/2006/main">
  <p:tag name="NUM" val="16"/>
</p:tagLst>
</file>

<file path=ppt/tags/tag72.xml><?xml version="1.0" encoding="utf-8"?>
<p:tagLst xmlns:a="http://schemas.openxmlformats.org/drawingml/2006/main" xmlns:r="http://schemas.openxmlformats.org/officeDocument/2006/relationships" xmlns:p="http://schemas.openxmlformats.org/presentationml/2006/main">
  <p:tag name="NUM" val="17"/>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5.xml><?xml version="1.0" encoding="utf-8"?>
<p:tagLst xmlns:a="http://schemas.openxmlformats.org/drawingml/2006/main" xmlns:r="http://schemas.openxmlformats.org/officeDocument/2006/relationships" xmlns:p="http://schemas.openxmlformats.org/presentationml/2006/main">
  <p:tag name="NUM" val="8"/>
</p:tagLst>
</file>

<file path=ppt/tags/tag76.xml><?xml version="1.0" encoding="utf-8"?>
<p:tagLst xmlns:a="http://schemas.openxmlformats.org/drawingml/2006/main" xmlns:r="http://schemas.openxmlformats.org/officeDocument/2006/relationships" xmlns:p="http://schemas.openxmlformats.org/presentationml/2006/main">
  <p:tag name="NUM" val="9"/>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energir2025">
  <a:themeElements>
    <a:clrScheme name="Energir_07juillet2020">
      <a:dk1>
        <a:srgbClr val="002855"/>
      </a:dk1>
      <a:lt1>
        <a:srgbClr val="FFFFFF"/>
      </a:lt1>
      <a:dk2>
        <a:srgbClr val="002855"/>
      </a:dk2>
      <a:lt2>
        <a:srgbClr val="DAEEF4"/>
      </a:lt2>
      <a:accent1>
        <a:srgbClr val="009FDF"/>
      </a:accent1>
      <a:accent2>
        <a:srgbClr val="002855"/>
      </a:accent2>
      <a:accent3>
        <a:srgbClr val="0047BB"/>
      </a:accent3>
      <a:accent4>
        <a:srgbClr val="95D5F5"/>
      </a:accent4>
      <a:accent5>
        <a:srgbClr val="71CC98"/>
      </a:accent5>
      <a:accent6>
        <a:srgbClr val="8173B0"/>
      </a:accent6>
      <a:hlink>
        <a:srgbClr val="009FDF"/>
      </a:hlink>
      <a:folHlink>
        <a:srgbClr val="8173B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wrap="square" lIns="144000" tIns="108000" rIns="144000" bIns="108000" rtlCol="0" anchor="ctr">
        <a:noAutofit/>
      </a:bodyPr>
      <a:lstStyle>
        <a:defPPr algn="l">
          <a:spcBef>
            <a:spcPts val="600"/>
          </a:spcBef>
          <a:defRPr sz="1600" b="1"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50800" cap="rnd">
          <a:solidFill>
            <a:schemeClr val="accent3"/>
          </a:solidFill>
          <a:roun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nchorCtr="0">
        <a:spAutoFit/>
      </a:bodyPr>
      <a:lstStyle>
        <a:defPPr marL="0" algn="l">
          <a:spcBef>
            <a:spcPts val="1800"/>
          </a:spcBef>
          <a:buClr>
            <a:schemeClr val="tx1"/>
          </a:buClr>
          <a:buSzPct val="100000"/>
          <a:defRPr sz="2000" dirty="0" smtClean="0">
            <a:solidFill>
              <a:schemeClr val="tx2"/>
            </a:solidFill>
          </a:defRPr>
        </a:defPPr>
      </a:lstStyle>
    </a:txDef>
  </a:objectDefaults>
  <a:extraClrSchemeLst/>
  <a:custClrLst>
    <a:custClr name="Principale GNC">
      <a:srgbClr val="002855"/>
    </a:custClr>
    <a:custClr name="Principale Gaz naturel">
      <a:srgbClr val="009FDF"/>
    </a:custClr>
    <a:custClr name="Principale 2905">
      <a:srgbClr val="95D5F5"/>
    </a:custClr>
    <a:custClr name="Principale Mixte GN-GNR">
      <a:srgbClr val="0047BB"/>
    </a:custClr>
    <a:custClr name="Principale 7457">
      <a:srgbClr val="DAEEF4"/>
    </a:custClr>
    <a:custClr name="Secondaire Electricite">
      <a:srgbClr val="8173B0"/>
    </a:custClr>
    <a:custClr name="Secondaire Eolien">
      <a:srgbClr val="7BA6DE"/>
    </a:custClr>
    <a:custClr name="Secondaire Hydrogene">
      <a:srgbClr val="00C1D5"/>
    </a:custClr>
    <a:custClr name="Secondaire Geothermie">
      <a:srgbClr val="71CC98"/>
    </a:custClr>
    <a:custClr name="Secondaire GNR">
      <a:srgbClr val="00A376"/>
    </a:custClr>
    <a:custClr name="Secondaire Biomasse">
      <a:srgbClr val="006747"/>
    </a:custClr>
    <a:custClr name="Secondaire Charbon">
      <a:srgbClr val="505759"/>
    </a:custClr>
    <a:custClr name="Secondaire Propane">
      <a:srgbClr val="5B7F95"/>
    </a:custClr>
    <a:custClr name="Secondaire Mazout leger">
      <a:srgbClr val="A2AAAD"/>
    </a:custClr>
    <a:custClr name="Secondaire 427">
      <a:srgbClr val="D0D3D4"/>
    </a:custClr>
    <a:custClr name="432 Mazout lourd">
      <a:srgbClr val="333F48"/>
    </a:custClr>
    <a:custClr name="431 Diesel">
      <a:srgbClr val="5B6770"/>
    </a:custClr>
    <a:custClr name="298 GNL">
      <a:srgbClr val="41B6E6"/>
    </a:custClr>
    <a:custClr name="Tertiaire Solaire">
      <a:srgbClr val="FFCF63"/>
    </a:custClr>
    <a:custClr name="Tertiaire Fumier bovin">
      <a:srgbClr val="C0735A"/>
    </a:custClr>
    <a:custClr name="Tertiaire 7577">
      <a:srgbClr val="EC8F4E"/>
    </a:custClr>
    <a:custClr name="Tertiaire 5195">
      <a:srgbClr val="795962"/>
    </a:custClr>
    <a:custClr name="Tertiaire 4735">
      <a:srgbClr val="D2B28F"/>
    </a:custClr>
    <a:custClr name="Tertiaire 521">
      <a:srgbClr val="C087BA"/>
    </a:custClr>
    <a:custClr name="Bienergie Electricite-GN">
      <a:srgbClr val="5D0096"/>
    </a:custClr>
    <a:custClr name="Bienergie Electricite-GNR">
      <a:srgbClr val="008582"/>
    </a:custClr>
    <a:custClr name="Convention Bien">
      <a:srgbClr val="00A376"/>
    </a:custClr>
    <a:custClr name="Convention Surveiller">
      <a:srgbClr val="FFCF63"/>
    </a:custClr>
    <a:custClr name="Convention Critique">
      <a:srgbClr val="EB5B50"/>
    </a:custClr>
  </a:custClrLst>
  <a:extLst>
    <a:ext uri="{05A4C25C-085E-4340-85A3-A5531E510DB2}">
      <thm15:themeFamily xmlns:thm15="http://schemas.microsoft.com/office/thememl/2012/main" name="energir2025" id="{FFAF932E-A8B5-422B-AB5E-E8271874E2B9}" vid="{4B8444FE-4D3D-411C-9763-ACCF93D22699}"/>
    </a:ext>
  </a:extLst>
</a:theme>
</file>

<file path=ppt/theme/theme2.xml><?xml version="1.0" encoding="utf-8"?>
<a:theme xmlns:a="http://schemas.openxmlformats.org/drawingml/2006/main" name="Gabarit Énergir 08 juillet 2020">
  <a:themeElements>
    <a:clrScheme name="Energir_07juillet2020">
      <a:dk1>
        <a:srgbClr val="002855"/>
      </a:dk1>
      <a:lt1>
        <a:srgbClr val="FFFFFF"/>
      </a:lt1>
      <a:dk2>
        <a:srgbClr val="002855"/>
      </a:dk2>
      <a:lt2>
        <a:srgbClr val="DAEEF4"/>
      </a:lt2>
      <a:accent1>
        <a:srgbClr val="009FDF"/>
      </a:accent1>
      <a:accent2>
        <a:srgbClr val="002855"/>
      </a:accent2>
      <a:accent3>
        <a:srgbClr val="0047BB"/>
      </a:accent3>
      <a:accent4>
        <a:srgbClr val="95D5F5"/>
      </a:accent4>
      <a:accent5>
        <a:srgbClr val="71CC98"/>
      </a:accent5>
      <a:accent6>
        <a:srgbClr val="8173B0"/>
      </a:accent6>
      <a:hlink>
        <a:srgbClr val="009FDF"/>
      </a:hlink>
      <a:folHlink>
        <a:srgbClr val="8173B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8173B0"/>
        </a:solidFill>
        <a:ln>
          <a:noFill/>
        </a:ln>
      </a:spPr>
      <a:bodyPr wrap="square" lIns="108000" tIns="108000" rIns="108000" bIns="108000" rtlCol="0" anchor="ctr">
        <a:spAutoFit/>
      </a:bodyPr>
      <a:lstStyle>
        <a:defPPr algn="l">
          <a:spcAft>
            <a:spcPts val="600"/>
          </a:spcAft>
          <a:defRPr sz="1200" b="1" dirty="0"/>
        </a:defPPr>
      </a:lstStyle>
      <a:style>
        <a:lnRef idx="2">
          <a:schemeClr val="accent1">
            <a:shade val="50000"/>
          </a:schemeClr>
        </a:lnRef>
        <a:fillRef idx="1">
          <a:schemeClr val="accent1"/>
        </a:fillRef>
        <a:effectRef idx="0">
          <a:schemeClr val="accent1"/>
        </a:effectRef>
        <a:fontRef idx="minor">
          <a:schemeClr val="lt1"/>
        </a:fontRef>
      </a:style>
    </a:spDef>
    <a:lnDef>
      <a:spPr>
        <a:ln w="50800" cap="rnd">
          <a:solidFill>
            <a:schemeClr val="accent3"/>
          </a:solidFill>
          <a:roun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solidFill>
          <a:srgbClr val="DAEEF4"/>
        </a:solidFill>
      </a:spPr>
      <a:bodyPr wrap="square" tIns="90000" bIns="108000" rtlCol="0" anchor="ctr" anchorCtr="0">
        <a:spAutoFit/>
      </a:bodyPr>
      <a:lstStyle>
        <a:defPPr marL="0" algn="l">
          <a:spcBef>
            <a:spcPts val="600"/>
          </a:spcBef>
          <a:buClr>
            <a:schemeClr val="tx1"/>
          </a:buClr>
          <a:buSzPct val="100000"/>
          <a:defRPr sz="1351" dirty="0" err="1" smtClean="0">
            <a:solidFill>
              <a:schemeClr val="tx2"/>
            </a:solidFill>
          </a:defRPr>
        </a:defPPr>
      </a:lstStyle>
    </a:txDef>
  </a:objectDefaults>
  <a:extraClrSchemeLst/>
  <a:custClrLst>
    <a:custClr name="Principale GNC">
      <a:srgbClr val="002855"/>
    </a:custClr>
    <a:custClr name="Principale Gaz naturel">
      <a:srgbClr val="009FDF"/>
    </a:custClr>
    <a:custClr name="Principale 2905">
      <a:srgbClr val="95D5F5"/>
    </a:custClr>
    <a:custClr name="Principale Mixte GN-GNR">
      <a:srgbClr val="0047BB"/>
    </a:custClr>
    <a:custClr name="Principale 7457">
      <a:srgbClr val="DAEEF4"/>
    </a:custClr>
    <a:custClr name="Secondaire Electricite">
      <a:srgbClr val="8173B0"/>
    </a:custClr>
    <a:custClr name="Secondaire Eolien">
      <a:srgbClr val="7BA6DE"/>
    </a:custClr>
    <a:custClr name="Secondaire Hydrogene">
      <a:srgbClr val="00C1D5"/>
    </a:custClr>
    <a:custClr name="Secondaire Geothermie">
      <a:srgbClr val="71CC98"/>
    </a:custClr>
    <a:custClr name="Secondaire GNR">
      <a:srgbClr val="00A376"/>
    </a:custClr>
    <a:custClr name="Secondaire Biomasse">
      <a:srgbClr val="006747"/>
    </a:custClr>
    <a:custClr name="Secondaire Charbon">
      <a:srgbClr val="505759"/>
    </a:custClr>
    <a:custClr name="Secondaire Propane">
      <a:srgbClr val="5B7F95"/>
    </a:custClr>
    <a:custClr name="Secondaire Mazout leger">
      <a:srgbClr val="A2AAAD"/>
    </a:custClr>
    <a:custClr name="Secondaire 427">
      <a:srgbClr val="D0D3D4"/>
    </a:custClr>
    <a:custClr name="432 Mazout lourd">
      <a:srgbClr val="333F48"/>
    </a:custClr>
    <a:custClr name="431 Diesel">
      <a:srgbClr val="5B6770"/>
    </a:custClr>
    <a:custClr name="298 GNL">
      <a:srgbClr val="41B6E6"/>
    </a:custClr>
    <a:custClr name="Tertiaire 7607">
      <a:srgbClr val="C0735A"/>
    </a:custClr>
    <a:custClr name="Tertiaire 7577">
      <a:srgbClr val="EC8F4E"/>
    </a:custClr>
    <a:custClr name="Tertiaire 5195">
      <a:srgbClr val="795962"/>
    </a:custClr>
    <a:custClr name="Tertiaire 4735">
      <a:srgbClr val="D2B28F"/>
    </a:custClr>
    <a:custClr name="Tertiaire 521">
      <a:srgbClr val="C087BA"/>
    </a:custClr>
    <a:custClr name="Convention Bien">
      <a:srgbClr val="00A376"/>
    </a:custClr>
    <a:custClr name="Convention Surveiller">
      <a:srgbClr val="FFCF63"/>
    </a:custClr>
    <a:custClr name="Convention Critique">
      <a:srgbClr val="EB5B50"/>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e1c80ea-c743-4cf7-a32c-1f88dbcdb249">
      <Terms xmlns="http://schemas.microsoft.com/office/infopath/2007/PartnerControls"/>
    </lcf76f155ced4ddcb4097134ff3c332f>
    <TaxCatchAll xmlns="dab767a1-a104-4ebe-9469-2ade88eccaed" xsi:nil="true"/>
    <Statutder_x00e9_vision xmlns="7e1c80ea-c743-4cf7-a32c-1f88dbcdb249" xsi:nil="true"/>
    <choixouproposition xmlns="7e1c80ea-c743-4cf7-a32c-1f88dbcdb249">true</choixouproposition>
    <SharedWithUsers xmlns="dab767a1-a104-4ebe-9469-2ade88eccaed">
      <UserInfo>
        <DisplayName>Rivard Philippe</DisplayName>
        <AccountId>14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CF13E5A71A94B49B3B16499CDFC7282" ma:contentTypeVersion="20" ma:contentTypeDescription="Crée un document." ma:contentTypeScope="" ma:versionID="3994013c792d28a2879a3ed1b7b01e0a">
  <xsd:schema xmlns:xsd="http://www.w3.org/2001/XMLSchema" xmlns:xs="http://www.w3.org/2001/XMLSchema" xmlns:p="http://schemas.microsoft.com/office/2006/metadata/properties" xmlns:ns2="7e1c80ea-c743-4cf7-a32c-1f88dbcdb249" xmlns:ns3="dab767a1-a104-4ebe-9469-2ade88eccaed" targetNamespace="http://schemas.microsoft.com/office/2006/metadata/properties" ma:root="true" ma:fieldsID="77f6e9fa41078ff6f0aa360c984d126d" ns2:_="" ns3:_="">
    <xsd:import namespace="7e1c80ea-c743-4cf7-a32c-1f88dbcdb249"/>
    <xsd:import namespace="dab767a1-a104-4ebe-9469-2ade88eccae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choixouproposition" minOccurs="0"/>
                <xsd:element ref="ns2:lcf76f155ced4ddcb4097134ff3c332f" minOccurs="0"/>
                <xsd:element ref="ns3:TaxCatchAll" minOccurs="0"/>
                <xsd:element ref="ns2:Statutder_x00e9_vis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1c80ea-c743-4cf7-a32c-1f88dbcdb2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choixouproposition" ma:index="20" nillable="true" ma:displayName="choix ou proposition" ma:default="1" ma:format="Dropdown" ma:internalName="choixouproposition">
      <xsd:simpleType>
        <xsd:restriction base="dms:Boolea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060fd4b1-590a-4863-a642-a3a7f8f6c155" ma:termSetId="09814cd3-568e-fe90-9814-8d621ff8fb84" ma:anchorId="fba54fb3-c3e1-fe81-a776-ca4b69148c4d" ma:open="true" ma:isKeyword="false">
      <xsd:complexType>
        <xsd:sequence>
          <xsd:element ref="pc:Terms" minOccurs="0" maxOccurs="1"/>
        </xsd:sequence>
      </xsd:complexType>
    </xsd:element>
    <xsd:element name="Statutder_x00e9_vision" ma:index="24" nillable="true" ma:displayName="Priorité de MAJ" ma:format="Dropdown" ma:internalName="Statutder_x00e9_vision">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ab767a1-a104-4ebe-9469-2ade88eccaed" elementFormDefault="qualified">
    <xsd:import namespace="http://schemas.microsoft.com/office/2006/documentManagement/types"/>
    <xsd:import namespace="http://schemas.microsoft.com/office/infopath/2007/PartnerControls"/>
    <xsd:element name="SharedWithUsers" ma:index="15"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56d8c36b-09df-4230-a1a6-ae879358cd9a}" ma:internalName="TaxCatchAll" ma:showField="CatchAllData" ma:web="dab767a1-a104-4ebe-9469-2ade88ecca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5FD6C7-64C7-45F2-8F62-7BAD7FE187B6}">
  <ds:schemaRefs>
    <ds:schemaRef ds:uri="http://www.w3.org/XML/1998/namespace"/>
    <ds:schemaRef ds:uri="b671e4ae-b606-4664-94ca-33f4e1ee5c43"/>
    <ds:schemaRef ds:uri="http://purl.org/dc/terms/"/>
    <ds:schemaRef ds:uri="http://purl.org/dc/elements/1.1/"/>
    <ds:schemaRef ds:uri="http://purl.org/dc/dcmitype/"/>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B26752F0-4815-4F59-B8F5-A3670D24F04C}"/>
</file>

<file path=customXml/itemProps3.xml><?xml version="1.0" encoding="utf-8"?>
<ds:datastoreItem xmlns:ds="http://schemas.openxmlformats.org/officeDocument/2006/customXml" ds:itemID="{DD759FCE-77C6-4AE7-A77C-B213C91573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energir2025</Template>
  <TotalTime>0</TotalTime>
  <Words>2133</Words>
  <Application>Microsoft Office PowerPoint</Application>
  <PresentationFormat>Grand écran</PresentationFormat>
  <Paragraphs>248</Paragraphs>
  <Slides>15</Slides>
  <Notes>12</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15</vt:i4>
      </vt:variant>
    </vt:vector>
  </HeadingPairs>
  <TitlesOfParts>
    <vt:vector size="21" baseType="lpstr">
      <vt:lpstr>Arial</vt:lpstr>
      <vt:lpstr>ArialMT</vt:lpstr>
      <vt:lpstr>Calibri</vt:lpstr>
      <vt:lpstr>Symbol</vt:lpstr>
      <vt:lpstr>energir2025</vt:lpstr>
      <vt:lpstr>Gabarit Énergir 08 juillet 2020</vt:lpstr>
      <vt:lpstr>Volet purgeur de vapeurs  Un potentiel à découvrir et à exploiter !</vt:lpstr>
      <vt:lpstr>Énergir, c’est :</vt:lpstr>
      <vt:lpstr>Les 4 piliers de la vision d’Énergir vers la décarbonation</vt:lpstr>
      <vt:lpstr>Récapitulatif des subventions en efficacité énergétique</vt:lpstr>
      <vt:lpstr>Présentation PowerPoint</vt:lpstr>
      <vt:lpstr>Pourquoi faut-il entretenir les purgeurs de vapeur?</vt:lpstr>
      <vt:lpstr>3 mesures subventionnées pour améliorer le rendement énergétique du réseau de vapeur</vt:lpstr>
      <vt:lpstr>Subventions disponibles</vt:lpstr>
      <vt:lpstr>7 fournisseurs autorisés à offrir nos subventions</vt:lpstr>
      <vt:lpstr>En moyenne, une subvention par audit et remplacement / réparation des purgeurs, c’est 1 : </vt:lpstr>
      <vt:lpstr>Survol du processus pour la mesure principale du programme : audit et remplacement / réparation</vt:lpstr>
      <vt:lpstr>Visitez la page web pour retrouver toutes les informations sur le programme Entretien des purgeurs de vapeurs  </vt:lpstr>
      <vt:lpstr>Optimisation des chaufferies </vt:lpstr>
      <vt:lpstr>Optimisation des chaufferies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Verpraet Valérie</dc:creator>
  <cp:lastModifiedBy>Prévot Blanche</cp:lastModifiedBy>
  <cp:revision>1</cp:revision>
  <dcterms:created xsi:type="dcterms:W3CDTF">2022-01-18T18:51:29Z</dcterms:created>
  <dcterms:modified xsi:type="dcterms:W3CDTF">2026-07-15T13:36:57Z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0x010100CCF13E5A71A94B49B3B16499CDFC7282</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SharedWithUsers">
    <vt:lpwstr>14;#Rivard Philippe</vt:lpwstr>
  </property>
</Properties>
</file>